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402" r:id="rId2"/>
    <p:sldId id="379" r:id="rId3"/>
    <p:sldId id="403" r:id="rId4"/>
    <p:sldId id="308" r:id="rId5"/>
    <p:sldId id="368" r:id="rId6"/>
    <p:sldId id="408" r:id="rId7"/>
    <p:sldId id="372" r:id="rId8"/>
    <p:sldId id="409" r:id="rId9"/>
    <p:sldId id="314" r:id="rId10"/>
    <p:sldId id="373" r:id="rId11"/>
    <p:sldId id="330" r:id="rId12"/>
    <p:sldId id="404" r:id="rId13"/>
    <p:sldId id="374" r:id="rId14"/>
    <p:sldId id="405" r:id="rId15"/>
    <p:sldId id="412" r:id="rId16"/>
    <p:sldId id="422" r:id="rId17"/>
    <p:sldId id="423" r:id="rId18"/>
    <p:sldId id="378" r:id="rId19"/>
    <p:sldId id="413" r:id="rId20"/>
    <p:sldId id="421" r:id="rId21"/>
    <p:sldId id="410" r:id="rId22"/>
    <p:sldId id="411" r:id="rId23"/>
    <p:sldId id="406" r:id="rId24"/>
    <p:sldId id="364" r:id="rId25"/>
    <p:sldId id="414" r:id="rId26"/>
    <p:sldId id="415" r:id="rId27"/>
    <p:sldId id="417" r:id="rId28"/>
    <p:sldId id="418" r:id="rId29"/>
    <p:sldId id="419" r:id="rId30"/>
    <p:sldId id="420" r:id="rId31"/>
    <p:sldId id="407" r:id="rId32"/>
  </p:sldIdLst>
  <p:sldSz cx="12192000" cy="6858000"/>
  <p:notesSz cx="6858000" cy="9144000"/>
  <p:embeddedFontLst>
    <p:embeddedFont>
      <p:font typeface="等线" panose="02010600030101010101" pitchFamily="2" charset="-122"/>
      <p:regular r:id="rId34"/>
      <p:bold r:id="rId35"/>
    </p:embeddedFont>
    <p:embeddedFont>
      <p:font typeface="等线 Light" panose="02010600030101010101" pitchFamily="2" charset="-122"/>
      <p:regular r:id="rId36"/>
    </p:embeddedFont>
    <p:embeddedFont>
      <p:font typeface="微软雅黑" panose="020B0503020204020204" pitchFamily="34" charset="-122"/>
      <p:regular r:id="rId37"/>
      <p:bold r:id="rId3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0">
          <p15:clr>
            <a:srgbClr val="A4A3A4"/>
          </p15:clr>
        </p15:guide>
        <p15:guide id="2" pos="681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真仪 赵" initials="真赵" lastIdx="1" clrIdx="0">
    <p:extLst>
      <p:ext uri="{19B8F6BF-5375-455C-9EA6-DF929625EA0E}">
        <p15:presenceInfo xmlns:p15="http://schemas.microsoft.com/office/powerpoint/2012/main" userId="e84427ed688fb75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BE6"/>
    <a:srgbClr val="002B6F"/>
    <a:srgbClr val="98D7FE"/>
    <a:srgbClr val="E6E6E6"/>
    <a:srgbClr val="0077D2"/>
    <a:srgbClr val="0F66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981" autoAdjust="0"/>
    <p:restoredTop sz="94660"/>
  </p:normalViewPr>
  <p:slideViewPr>
    <p:cSldViewPr snapToGrid="0" showGuides="1">
      <p:cViewPr varScale="1">
        <p:scale>
          <a:sx n="71" d="100"/>
          <a:sy n="71" d="100"/>
        </p:scale>
        <p:origin x="210" y="54"/>
      </p:cViewPr>
      <p:guideLst>
        <p:guide orient="horz" pos="500"/>
        <p:guide pos="681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7375B-645A-4B83-93EC-8A3A766EDBB5}" type="datetimeFigureOut">
              <a:rPr lang="zh-CN" altLang="en-US" smtClean="0"/>
              <a:t>2024/2/22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F8934-6CED-46F5-B7D3-6CA10363127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6" name="图片 25" descr="云伽智能logo（字体更换）_画板 1"/>
          <p:cNvPicPr>
            <a:picLocks noChangeAspect="1"/>
          </p:cNvPicPr>
          <p:nvPr userDrawn="1"/>
        </p:nvPicPr>
        <p:blipFill>
          <a:blip r:embed="rId2">
            <a:alphaModFix amt="20000"/>
          </a:blip>
          <a:srcRect r="63898"/>
          <a:stretch>
            <a:fillRect/>
          </a:stretch>
        </p:blipFill>
        <p:spPr>
          <a:xfrm rot="1020000">
            <a:off x="9900920" y="4947920"/>
            <a:ext cx="2028825" cy="1816735"/>
          </a:xfrm>
          <a:prstGeom prst="rect">
            <a:avLst/>
          </a:prstGeom>
        </p:spPr>
      </p:pic>
      <p:pic>
        <p:nvPicPr>
          <p:cNvPr id="3" name="图片 2">
            <a:extLst>
              <a:ext uri="{FF2B5EF4-FFF2-40B4-BE49-F238E27FC236}">
                <a16:creationId xmlns:a16="http://schemas.microsoft.com/office/drawing/2014/main" id="{F3A314B3-2E0E-56DC-A962-D165FC2A1E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426" y="245027"/>
            <a:ext cx="1315944" cy="6024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8" name="图片 17" descr="微信图片_20220219113006"/>
          <p:cNvPicPr/>
          <p:nvPr userDrawn="1"/>
        </p:nvPicPr>
        <p:blipFill>
          <a:blip r:embed="rId2"/>
          <a:stretch>
            <a:fillRect/>
          </a:stretch>
        </p:blipFill>
        <p:spPr>
          <a:xfrm>
            <a:off x="-4762" y="-635"/>
            <a:ext cx="12276000" cy="6876000"/>
          </a:xfrm>
          <a:prstGeom prst="rect">
            <a:avLst/>
          </a:prstGeom>
        </p:spPr>
      </p:pic>
      <p:sp>
        <p:nvSpPr>
          <p:cNvPr id="16" name="矩形 15"/>
          <p:cNvSpPr/>
          <p:nvPr userDrawn="1"/>
        </p:nvSpPr>
        <p:spPr>
          <a:xfrm flipH="1">
            <a:off x="-317" y="0"/>
            <a:ext cx="12278995" cy="6858000"/>
          </a:xfrm>
          <a:prstGeom prst="rect">
            <a:avLst/>
          </a:prstGeom>
          <a:gradFill flip="none" rotWithShape="1">
            <a:gsLst>
              <a:gs pos="2000">
                <a:srgbClr val="028BE6">
                  <a:alpha val="85000"/>
                </a:srgbClr>
              </a:gs>
              <a:gs pos="100000">
                <a:srgbClr val="0F66CD">
                  <a:alpha val="100000"/>
                </a:srgbClr>
              </a:gs>
            </a:gsLst>
            <a:lin ang="60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23" name="图片 22" descr="云伽智能logo（字体更换）_画板 1"/>
          <p:cNvPicPr>
            <a:picLocks noChangeAspect="1"/>
          </p:cNvPicPr>
          <p:nvPr userDrawn="1"/>
        </p:nvPicPr>
        <p:blipFill>
          <a:blip r:embed="rId3">
            <a:alphaModFix amt="12000"/>
          </a:blip>
          <a:srcRect r="63898"/>
          <a:stretch>
            <a:fillRect/>
          </a:stretch>
        </p:blipFill>
        <p:spPr>
          <a:xfrm rot="1020000">
            <a:off x="9900920" y="4947920"/>
            <a:ext cx="2028825" cy="1816735"/>
          </a:xfrm>
          <a:prstGeom prst="rect">
            <a:avLst/>
          </a:prstGeom>
        </p:spPr>
      </p:pic>
      <p:pic>
        <p:nvPicPr>
          <p:cNvPr id="3" name="图片 2">
            <a:extLst>
              <a:ext uri="{FF2B5EF4-FFF2-40B4-BE49-F238E27FC236}">
                <a16:creationId xmlns:a16="http://schemas.microsoft.com/office/drawing/2014/main" id="{0B76DD33-BE85-78B0-1E4E-693FD59C656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5757" y="330928"/>
            <a:ext cx="1091094" cy="5242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11" name="图片 10" descr="logo"/>
          <p:cNvPicPr>
            <a:picLocks noChangeAspect="1"/>
          </p:cNvPicPr>
          <p:nvPr userDrawn="1"/>
        </p:nvPicPr>
        <p:blipFill>
          <a:blip r:embed="rId2"/>
          <a:stretch>
            <a:fillRect/>
          </a:stretch>
        </p:blipFill>
        <p:spPr>
          <a:xfrm>
            <a:off x="10327640" y="469265"/>
            <a:ext cx="1231900" cy="337185"/>
          </a:xfrm>
          <a:prstGeom prst="rect">
            <a:avLst/>
          </a:prstGeom>
        </p:spPr>
      </p:pic>
    </p:spTree>
    <p:extLst>
      <p:ext uri="{BB962C8B-B14F-4D97-AF65-F5344CB8AC3E}">
        <p14:creationId xmlns:p14="http://schemas.microsoft.com/office/powerpoint/2010/main" val="2161613337"/>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E8761-A14E-4E6E-B19C-D0ABAA7747FF}" type="datetimeFigureOut">
              <a:rPr lang="zh-CN" altLang="en-US" smtClean="0"/>
              <a:t>2024/2/22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10F0F-E077-475B-A7EC-03CDC27F5B8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slideLayout" Target="../slideLayouts/slideLayout1.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3.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2" Type="http://schemas.openxmlformats.org/officeDocument/2006/relationships/hyperlink" Target="mailto:supporting@xtooltech.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封面封底"/>
          <p:cNvPicPr>
            <a:picLocks noChangeAspect="1"/>
          </p:cNvPicPr>
          <p:nvPr/>
        </p:nvPicPr>
        <p:blipFill>
          <a:blip r:embed="rId2">
            <a:alphaModFix amt="85000"/>
          </a:blip>
          <a:stretch>
            <a:fillRect/>
          </a:stretch>
        </p:blipFill>
        <p:spPr>
          <a:xfrm>
            <a:off x="0" y="15875"/>
            <a:ext cx="12106275" cy="6819900"/>
          </a:xfrm>
          <a:prstGeom prst="rect">
            <a:avLst/>
          </a:prstGeom>
        </p:spPr>
      </p:pic>
      <p:sp>
        <p:nvSpPr>
          <p:cNvPr id="68" name="矩形: 圆角 67"/>
          <p:cNvSpPr/>
          <p:nvPr/>
        </p:nvSpPr>
        <p:spPr>
          <a:xfrm>
            <a:off x="711200" y="882650"/>
            <a:ext cx="10769600" cy="5417820"/>
          </a:xfrm>
          <a:prstGeom prst="roundRect">
            <a:avLst>
              <a:gd name="adj" fmla="val 1402"/>
            </a:avLst>
          </a:prstGeom>
          <a:solidFill>
            <a:srgbClr val="F3F4F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1325842" y="2440524"/>
            <a:ext cx="9595891" cy="1281159"/>
            <a:chOff x="2044700" y="2261084"/>
            <a:chExt cx="8102600" cy="1281159"/>
          </a:xfrm>
        </p:grpSpPr>
        <p:sp>
          <p:nvSpPr>
            <p:cNvPr id="73" name="文本框 72"/>
            <p:cNvSpPr txBox="1"/>
            <p:nvPr/>
          </p:nvSpPr>
          <p:spPr>
            <a:xfrm>
              <a:off x="2044700" y="2261084"/>
              <a:ext cx="8102600" cy="707886"/>
            </a:xfrm>
            <a:prstGeom prst="rect">
              <a:avLst/>
            </a:prstGeom>
            <a:noFill/>
          </p:spPr>
          <p:txBody>
            <a:bodyPr wrap="square" rtlCol="0">
              <a:spAutoFit/>
            </a:bodyPr>
            <a:lstStyle/>
            <a:p>
              <a:pPr algn="dist"/>
              <a:r>
                <a:rPr lang="en-US" altLang="zh-CN" sz="4000" b="1" dirty="0">
                  <a:solidFill>
                    <a:srgbClr val="028BE6"/>
                  </a:solidFill>
                  <a:latin typeface="微软雅黑" panose="020B0503020204020204" charset="-122"/>
                  <a:ea typeface="微软雅黑" panose="020B0503020204020204" charset="-122"/>
                </a:rPr>
                <a:t>N9EV SMART DIAGNOSTIC SYSTEM</a:t>
              </a:r>
              <a:endParaRPr lang="zh-CN" altLang="en-US" sz="4000" b="1" dirty="0">
                <a:solidFill>
                  <a:srgbClr val="028BE6"/>
                </a:solidFill>
                <a:latin typeface="微软雅黑" panose="020B0503020204020204" charset="-122"/>
                <a:ea typeface="微软雅黑" panose="020B0503020204020204" charset="-122"/>
              </a:endParaRPr>
            </a:p>
          </p:txBody>
        </p:sp>
        <p:sp>
          <p:nvSpPr>
            <p:cNvPr id="74" name="文本框 73"/>
            <p:cNvSpPr txBox="1"/>
            <p:nvPr/>
          </p:nvSpPr>
          <p:spPr>
            <a:xfrm>
              <a:off x="2044700" y="3281893"/>
              <a:ext cx="8102600" cy="260350"/>
            </a:xfrm>
            <a:prstGeom prst="rect">
              <a:avLst/>
            </a:prstGeom>
            <a:noFill/>
          </p:spPr>
          <p:txBody>
            <a:bodyPr wrap="square" rtlCol="0">
              <a:spAutoFit/>
            </a:bodyPr>
            <a:lstStyle/>
            <a:p>
              <a:pPr algn="dist"/>
              <a:r>
                <a:rPr lang="en-US" altLang="zh-CN" sz="1100" dirty="0">
                  <a:solidFill>
                    <a:schemeClr val="tx1">
                      <a:lumMod val="50000"/>
                      <a:lumOff val="50000"/>
                    </a:schemeClr>
                  </a:solidFill>
                  <a:latin typeface="Arial" panose="020B0604020202020204" pitchFamily="34" charset="0"/>
                  <a:ea typeface="思源宋体 CN Heavy" panose="02020900000000000000" pitchFamily="18" charset="-122"/>
                  <a:cs typeface="Arial" panose="020B0604020202020204" pitchFamily="34" charset="0"/>
                </a:rPr>
                <a:t>Product Training</a:t>
              </a:r>
            </a:p>
          </p:txBody>
        </p:sp>
      </p:grpSp>
      <p:grpSp>
        <p:nvGrpSpPr>
          <p:cNvPr id="93" name="组合 92"/>
          <p:cNvGrpSpPr/>
          <p:nvPr/>
        </p:nvGrpSpPr>
        <p:grpSpPr>
          <a:xfrm>
            <a:off x="957942" y="1055944"/>
            <a:ext cx="2251983" cy="337185"/>
            <a:chOff x="957942" y="894019"/>
            <a:chExt cx="2251983" cy="337185"/>
          </a:xfrm>
        </p:grpSpPr>
        <p:sp>
          <p:nvSpPr>
            <p:cNvPr id="72" name="矩形: 圆角 71"/>
            <p:cNvSpPr/>
            <p:nvPr/>
          </p:nvSpPr>
          <p:spPr>
            <a:xfrm flipH="1">
              <a:off x="957942" y="949264"/>
              <a:ext cx="961390" cy="227330"/>
            </a:xfrm>
            <a:prstGeom prst="roundRect">
              <a:avLst/>
            </a:prstGeom>
            <a:gradFill flip="none" rotWithShape="1">
              <a:gsLst>
                <a:gs pos="0">
                  <a:srgbClr val="028BE6"/>
                </a:gs>
                <a:gs pos="10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Arial" panose="020B0604020202020204" pitchFamily="34" charset="0"/>
                  <a:cs typeface="Arial" panose="020B0604020202020204" pitchFamily="34" charset="0"/>
                </a:rPr>
                <a:t>PRODUCT</a:t>
              </a:r>
              <a:endParaRPr lang="zh-CN" altLang="en-US" sz="1100" dirty="0">
                <a:latin typeface="Arial" panose="020B0604020202020204" pitchFamily="34" charset="0"/>
                <a:cs typeface="Arial" panose="020B0604020202020204" pitchFamily="34" charset="0"/>
              </a:endParaRPr>
            </a:p>
          </p:txBody>
        </p:sp>
        <p:sp>
          <p:nvSpPr>
            <p:cNvPr id="92" name="文本框 91"/>
            <p:cNvSpPr txBox="1"/>
            <p:nvPr/>
          </p:nvSpPr>
          <p:spPr>
            <a:xfrm>
              <a:off x="1965890" y="894019"/>
              <a:ext cx="1244035" cy="337185"/>
            </a:xfrm>
            <a:prstGeom prst="rect">
              <a:avLst/>
            </a:prstGeom>
            <a:noFill/>
          </p:spPr>
          <p:txBody>
            <a:bodyPr wrap="square" rtlCol="0">
              <a:spAutoFit/>
            </a:bodyPr>
            <a:lstStyle/>
            <a:p>
              <a:pPr algn="dist"/>
              <a:r>
                <a:rPr lang="en-US" altLang="zh-CN" sz="1600" dirty="0">
                  <a:solidFill>
                    <a:schemeClr val="bg1">
                      <a:lumMod val="50000"/>
                    </a:schemeClr>
                  </a:solidFill>
                  <a:latin typeface="Arial" panose="020B0604020202020204" pitchFamily="34" charset="0"/>
                  <a:ea typeface="+mj-ea"/>
                  <a:cs typeface="Arial" panose="020B0604020202020204" pitchFamily="34" charset="0"/>
                </a:rPr>
                <a:t>TRAINING</a:t>
              </a:r>
              <a:endParaRPr lang="zh-CN" altLang="en-US" sz="1600" dirty="0">
                <a:solidFill>
                  <a:schemeClr val="bg1">
                    <a:lumMod val="50000"/>
                  </a:schemeClr>
                </a:solidFill>
                <a:latin typeface="Arial" panose="020B0604020202020204" pitchFamily="34" charset="0"/>
                <a:ea typeface="+mj-ea"/>
                <a:cs typeface="Arial" panose="020B0604020202020204" pitchFamily="34" charset="0"/>
              </a:endParaRPr>
            </a:p>
          </p:txBody>
        </p:sp>
      </p:grpSp>
      <p:grpSp>
        <p:nvGrpSpPr>
          <p:cNvPr id="104" name="组合 103"/>
          <p:cNvGrpSpPr/>
          <p:nvPr/>
        </p:nvGrpSpPr>
        <p:grpSpPr>
          <a:xfrm>
            <a:off x="982994" y="3308350"/>
            <a:ext cx="10189831" cy="241300"/>
            <a:chOff x="982994" y="3308350"/>
            <a:chExt cx="10189831" cy="241300"/>
          </a:xfrm>
        </p:grpSpPr>
        <p:grpSp>
          <p:nvGrpSpPr>
            <p:cNvPr id="96" name="组合 95"/>
            <p:cNvGrpSpPr/>
            <p:nvPr/>
          </p:nvGrpSpPr>
          <p:grpSpPr>
            <a:xfrm>
              <a:off x="11096625" y="3308350"/>
              <a:ext cx="76200" cy="241300"/>
              <a:chOff x="8026400" y="-1117600"/>
              <a:chExt cx="76200" cy="241300"/>
            </a:xfrm>
          </p:grpSpPr>
          <p:sp>
            <p:nvSpPr>
              <p:cNvPr id="94" name="椭圆 93"/>
              <p:cNvSpPr/>
              <p:nvPr/>
            </p:nvSpPr>
            <p:spPr>
              <a:xfrm>
                <a:off x="8026400" y="-1117600"/>
                <a:ext cx="76200" cy="76200"/>
              </a:xfrm>
              <a:prstGeom prst="ellipse">
                <a:avLst/>
              </a:prstGeom>
              <a:solidFill>
                <a:schemeClr val="bg1"/>
              </a:solidFill>
              <a:ln>
                <a:solidFill>
                  <a:srgbClr val="3E6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95" name="椭圆 94"/>
              <p:cNvSpPr/>
              <p:nvPr/>
            </p:nvSpPr>
            <p:spPr>
              <a:xfrm>
                <a:off x="8026400" y="-952500"/>
                <a:ext cx="76200" cy="76200"/>
              </a:xfrm>
              <a:prstGeom prst="ellipse">
                <a:avLst/>
              </a:prstGeom>
              <a:gradFill flip="none" rotWithShape="1">
                <a:gsLst>
                  <a:gs pos="0">
                    <a:srgbClr val="028BE6"/>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nvGrpSpPr>
            <p:cNvPr id="101" name="组合 100"/>
            <p:cNvGrpSpPr/>
            <p:nvPr/>
          </p:nvGrpSpPr>
          <p:grpSpPr>
            <a:xfrm flipV="1">
              <a:off x="982994" y="3308350"/>
              <a:ext cx="76200" cy="241300"/>
              <a:chOff x="8026400" y="-1117600"/>
              <a:chExt cx="76200" cy="241300"/>
            </a:xfrm>
          </p:grpSpPr>
          <p:sp>
            <p:nvSpPr>
              <p:cNvPr id="102" name="椭圆 101"/>
              <p:cNvSpPr/>
              <p:nvPr/>
            </p:nvSpPr>
            <p:spPr>
              <a:xfrm>
                <a:off x="8026400" y="-1117600"/>
                <a:ext cx="76200" cy="76200"/>
              </a:xfrm>
              <a:prstGeom prst="ellipse">
                <a:avLst/>
              </a:prstGeom>
              <a:solidFill>
                <a:schemeClr val="bg1"/>
              </a:solidFill>
              <a:ln>
                <a:solidFill>
                  <a:srgbClr val="3E6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03" name="椭圆 102"/>
              <p:cNvSpPr/>
              <p:nvPr/>
            </p:nvSpPr>
            <p:spPr>
              <a:xfrm>
                <a:off x="8026400" y="-952500"/>
                <a:ext cx="76200" cy="76200"/>
              </a:xfrm>
              <a:prstGeom prst="ellipse">
                <a:avLst/>
              </a:prstGeom>
              <a:gradFill flip="none" rotWithShape="1">
                <a:gsLst>
                  <a:gs pos="0">
                    <a:srgbClr val="028BE6"/>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sp>
        <p:nvSpPr>
          <p:cNvPr id="118" name="文本框 117"/>
          <p:cNvSpPr txBox="1"/>
          <p:nvPr/>
        </p:nvSpPr>
        <p:spPr>
          <a:xfrm rot="5400000">
            <a:off x="-553085" y="1266190"/>
            <a:ext cx="1679575" cy="260350"/>
          </a:xfrm>
          <a:prstGeom prst="rect">
            <a:avLst/>
          </a:prstGeom>
          <a:noFill/>
        </p:spPr>
        <p:txBody>
          <a:bodyPr wrap="square" rtlCol="0">
            <a:spAutoFit/>
          </a:bodyPr>
          <a:lstStyle/>
          <a:p>
            <a:pPr algn="dist"/>
            <a:r>
              <a:rPr lang="en-US" altLang="zh-CN" sz="1100" dirty="0">
                <a:solidFill>
                  <a:schemeClr val="bg1"/>
                </a:solidFill>
                <a:latin typeface="Arial" panose="020B0604020202020204" pitchFamily="34" charset="0"/>
                <a:ea typeface="思源黑体 CN Normal" panose="020B0400000000000000" charset="-122"/>
                <a:cs typeface="Arial" panose="020B0604020202020204" pitchFamily="34" charset="0"/>
                <a:sym typeface="+mn-ea"/>
              </a:rPr>
              <a:t>2022-10-27</a:t>
            </a:r>
          </a:p>
        </p:txBody>
      </p:sp>
      <p:grpSp>
        <p:nvGrpSpPr>
          <p:cNvPr id="10" name="组合 9"/>
          <p:cNvGrpSpPr/>
          <p:nvPr/>
        </p:nvGrpSpPr>
        <p:grpSpPr>
          <a:xfrm>
            <a:off x="11655692" y="3407080"/>
            <a:ext cx="183515" cy="3011932"/>
            <a:chOff x="11618114" y="3407080"/>
            <a:chExt cx="183515" cy="3011932"/>
          </a:xfrm>
        </p:grpSpPr>
        <p:sp>
          <p:nvSpPr>
            <p:cNvPr id="11" name="文本框 10"/>
            <p:cNvSpPr txBox="1"/>
            <p:nvPr/>
          </p:nvSpPr>
          <p:spPr>
            <a:xfrm rot="5400000">
              <a:off x="10778063" y="5395446"/>
              <a:ext cx="1863616" cy="183515"/>
            </a:xfrm>
            <a:prstGeom prst="rect">
              <a:avLst/>
            </a:prstGeom>
            <a:noFill/>
          </p:spPr>
          <p:txBody>
            <a:bodyPr wrap="square" rtlCol="0">
              <a:spAutoFit/>
            </a:bodyPr>
            <a:lstStyle/>
            <a:p>
              <a:pPr algn="dist"/>
              <a:r>
                <a:rPr lang="en-US" altLang="zh-CN" sz="600" dirty="0">
                  <a:solidFill>
                    <a:schemeClr val="bg1">
                      <a:lumMod val="75000"/>
                    </a:schemeClr>
                  </a:solidFill>
                  <a:latin typeface="微软雅黑" panose="020B0503020204020204" charset="-122"/>
                  <a:ea typeface="微软雅黑" panose="020B0503020204020204" charset="-122"/>
                </a:rPr>
                <a:t>Basic executive training</a:t>
              </a:r>
            </a:p>
          </p:txBody>
        </p:sp>
        <p:cxnSp>
          <p:nvCxnSpPr>
            <p:cNvPr id="12" name="直接连接符 11"/>
            <p:cNvCxnSpPr/>
            <p:nvPr/>
          </p:nvCxnSpPr>
          <p:spPr>
            <a:xfrm>
              <a:off x="11709871" y="3407080"/>
              <a:ext cx="0" cy="876822"/>
            </a:xfrm>
            <a:prstGeom prst="line">
              <a:avLst/>
            </a:prstGeom>
            <a:ln>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grpSp>
      <p:pic>
        <p:nvPicPr>
          <p:cNvPr id="13" name="图片 12">
            <a:extLst>
              <a:ext uri="{FF2B5EF4-FFF2-40B4-BE49-F238E27FC236}">
                <a16:creationId xmlns:a16="http://schemas.microsoft.com/office/drawing/2014/main" id="{1E3D3AF6-8B11-DE0A-29ED-5F13D18AC8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9889" y="3845491"/>
            <a:ext cx="3674582" cy="2186496"/>
          </a:xfrm>
          <a:prstGeom prst="rect">
            <a:avLst/>
          </a:prstGeom>
        </p:spPr>
      </p:pic>
      <p:grpSp>
        <p:nvGrpSpPr>
          <p:cNvPr id="2" name="组合 1">
            <a:extLst>
              <a:ext uri="{FF2B5EF4-FFF2-40B4-BE49-F238E27FC236}">
                <a16:creationId xmlns:a16="http://schemas.microsoft.com/office/drawing/2014/main" id="{7B3DEA84-300A-A0FF-F43E-6E95F696C523}"/>
              </a:ext>
            </a:extLst>
          </p:cNvPr>
          <p:cNvGrpSpPr/>
          <p:nvPr/>
        </p:nvGrpSpPr>
        <p:grpSpPr>
          <a:xfrm>
            <a:off x="3927556" y="1546127"/>
            <a:ext cx="4392461" cy="922020"/>
            <a:chOff x="3647161" y="1426665"/>
            <a:chExt cx="4897678" cy="922020"/>
          </a:xfrm>
        </p:grpSpPr>
        <p:sp>
          <p:nvSpPr>
            <p:cNvPr id="3" name="文本框 79">
              <a:extLst>
                <a:ext uri="{FF2B5EF4-FFF2-40B4-BE49-F238E27FC236}">
                  <a16:creationId xmlns:a16="http://schemas.microsoft.com/office/drawing/2014/main" id="{6AB39ED4-8FCC-2C91-6908-67438A95C0AF}"/>
                </a:ext>
              </a:extLst>
            </p:cNvPr>
            <p:cNvSpPr txBox="1"/>
            <p:nvPr/>
          </p:nvSpPr>
          <p:spPr>
            <a:xfrm>
              <a:off x="4459227" y="1426665"/>
              <a:ext cx="3121028"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400" dirty="0">
                  <a:solidFill>
                    <a:srgbClr val="028BE6"/>
                  </a:solidFill>
                  <a:latin typeface="Arial" panose="020B0604020202090204" pitchFamily="34" charset="0"/>
                  <a:ea typeface="思源宋体 CN Heavy" panose="02020900000000000000" pitchFamily="18" charset="-122"/>
                  <a:cs typeface="Arial" panose="020B0604020202090204" pitchFamily="34" charset="0"/>
                </a:rPr>
                <a:t>2024</a:t>
              </a:r>
              <a:endParaRPr lang="zh-CN" altLang="en-US" sz="5400" dirty="0">
                <a:solidFill>
                  <a:srgbClr val="028BE6"/>
                </a:solidFill>
                <a:latin typeface="微软雅黑" panose="020B0503020204020204" charset="-122"/>
                <a:ea typeface="微软雅黑" panose="020B0503020204020204" charset="-122"/>
                <a:cs typeface="Arial" panose="020B0604020202090204" pitchFamily="34" charset="0"/>
              </a:endParaRPr>
            </a:p>
          </p:txBody>
        </p:sp>
        <p:grpSp>
          <p:nvGrpSpPr>
            <p:cNvPr id="4" name="组合 3">
              <a:extLst>
                <a:ext uri="{FF2B5EF4-FFF2-40B4-BE49-F238E27FC236}">
                  <a16:creationId xmlns:a16="http://schemas.microsoft.com/office/drawing/2014/main" id="{9274D9A8-A212-9773-C0D3-54F3C9217969}"/>
                </a:ext>
              </a:extLst>
            </p:cNvPr>
            <p:cNvGrpSpPr/>
            <p:nvPr/>
          </p:nvGrpSpPr>
          <p:grpSpPr>
            <a:xfrm>
              <a:off x="3647161" y="1979112"/>
              <a:ext cx="4897678" cy="0"/>
              <a:chOff x="3732755" y="1916482"/>
              <a:chExt cx="4897678" cy="0"/>
            </a:xfrm>
          </p:grpSpPr>
          <p:cxnSp>
            <p:nvCxnSpPr>
              <p:cNvPr id="5" name="直接连接符 4">
                <a:extLst>
                  <a:ext uri="{FF2B5EF4-FFF2-40B4-BE49-F238E27FC236}">
                    <a16:creationId xmlns:a16="http://schemas.microsoft.com/office/drawing/2014/main" id="{E0426550-E3BC-3175-143A-B34FE481FC38}"/>
                  </a:ext>
                </a:extLst>
              </p:cNvPr>
              <p:cNvCxnSpPr/>
              <p:nvPr/>
            </p:nvCxnSpPr>
            <p:spPr>
              <a:xfrm flipH="1">
                <a:off x="7665929" y="1916482"/>
                <a:ext cx="964504" cy="0"/>
              </a:xfrm>
              <a:prstGeom prst="line">
                <a:avLst/>
              </a:prstGeom>
              <a:ln>
                <a:gradFill>
                  <a:gsLst>
                    <a:gs pos="0">
                      <a:srgbClr val="028BE6"/>
                    </a:gs>
                    <a:gs pos="100000">
                      <a:srgbClr val="3E6AD7">
                        <a:alpha val="0"/>
                      </a:srgbClr>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F88D9054-429A-723C-FC45-34B9F784B16E}"/>
                  </a:ext>
                </a:extLst>
              </p:cNvPr>
              <p:cNvCxnSpPr/>
              <p:nvPr/>
            </p:nvCxnSpPr>
            <p:spPr>
              <a:xfrm>
                <a:off x="3732755" y="1916482"/>
                <a:ext cx="964504" cy="0"/>
              </a:xfrm>
              <a:prstGeom prst="line">
                <a:avLst/>
              </a:prstGeom>
              <a:ln>
                <a:gradFill>
                  <a:gsLst>
                    <a:gs pos="0">
                      <a:srgbClr val="028BE6"/>
                    </a:gs>
                    <a:gs pos="100000">
                      <a:srgbClr val="3E6AD7">
                        <a:alpha val="0"/>
                      </a:srgbClr>
                    </a:gs>
                  </a:gsLst>
                  <a:lin ang="10800000" scaled="0"/>
                </a:gra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par>
                                <p:cTn id="10" presetID="53" presetClass="entr" presetSubtype="16" fill="hold" nodeType="withEffect">
                                  <p:stCondLst>
                                    <p:cond delay="0"/>
                                  </p:stCondLst>
                                  <p:childTnLst>
                                    <p:set>
                                      <p:cBhvr>
                                        <p:cTn id="11" dur="1" fill="hold">
                                          <p:stCondLst>
                                            <p:cond delay="0"/>
                                          </p:stCondLst>
                                        </p:cTn>
                                        <p:tgtEl>
                                          <p:spTgt spid="104"/>
                                        </p:tgtEl>
                                        <p:attrNameLst>
                                          <p:attrName>style.visibility</p:attrName>
                                        </p:attrNameLst>
                                      </p:cBhvr>
                                      <p:to>
                                        <p:strVal val="visible"/>
                                      </p:to>
                                    </p:set>
                                    <p:anim calcmode="lin" valueType="num">
                                      <p:cBhvr>
                                        <p:cTn id="12" dur="500" fill="hold"/>
                                        <p:tgtEl>
                                          <p:spTgt spid="104"/>
                                        </p:tgtEl>
                                        <p:attrNameLst>
                                          <p:attrName>ppt_w</p:attrName>
                                        </p:attrNameLst>
                                      </p:cBhvr>
                                      <p:tavLst>
                                        <p:tav tm="0">
                                          <p:val>
                                            <p:fltVal val="0"/>
                                          </p:val>
                                        </p:tav>
                                        <p:tav tm="100000">
                                          <p:val>
                                            <p:strVal val="#ppt_w"/>
                                          </p:val>
                                        </p:tav>
                                      </p:tavLst>
                                    </p:anim>
                                    <p:anim calcmode="lin" valueType="num">
                                      <p:cBhvr>
                                        <p:cTn id="13" dur="500" fill="hold"/>
                                        <p:tgtEl>
                                          <p:spTgt spid="104"/>
                                        </p:tgtEl>
                                        <p:attrNameLst>
                                          <p:attrName>ppt_h</p:attrName>
                                        </p:attrNameLst>
                                      </p:cBhvr>
                                      <p:tavLst>
                                        <p:tav tm="0">
                                          <p:val>
                                            <p:fltVal val="0"/>
                                          </p:val>
                                        </p:tav>
                                        <p:tav tm="100000">
                                          <p:val>
                                            <p:strVal val="#ppt_h"/>
                                          </p:val>
                                        </p:tav>
                                      </p:tavLst>
                                    </p:anim>
                                    <p:animEffect transition="in" filter="fade">
                                      <p:cBhvr>
                                        <p:cTn id="14" dur="500"/>
                                        <p:tgtEl>
                                          <p:spTgt spid="104"/>
                                        </p:tgtEl>
                                      </p:cBhvr>
                                    </p:animEffect>
                                  </p:childTnLst>
                                </p:cTn>
                              </p:par>
                              <p:par>
                                <p:cTn id="15" presetID="16" presetClass="entr" presetSubtype="21"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barn(inVertical)">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K\Desktop\PPT模板\新能源.png新能源"/>
          <p:cNvPicPr>
            <a:picLocks noChangeAspect="1"/>
          </p:cNvPicPr>
          <p:nvPr/>
        </p:nvPicPr>
        <p:blipFill>
          <a:blip r:embed="rId2">
            <a:alphaModFix amt="85000"/>
          </a:blip>
          <a:srcRect/>
          <a:stretch>
            <a:fillRect/>
          </a:stretch>
        </p:blipFill>
        <p:spPr>
          <a:xfrm>
            <a:off x="0" y="19050"/>
            <a:ext cx="12106275" cy="6819900"/>
          </a:xfrm>
          <a:prstGeom prst="rect">
            <a:avLst/>
          </a:prstGeom>
        </p:spPr>
      </p:pic>
      <p:sp>
        <p:nvSpPr>
          <p:cNvPr id="5" name="矩形: 圆角 67"/>
          <p:cNvSpPr/>
          <p:nvPr/>
        </p:nvSpPr>
        <p:spPr>
          <a:xfrm>
            <a:off x="660400" y="863600"/>
            <a:ext cx="10769600" cy="5417820"/>
          </a:xfrm>
          <a:prstGeom prst="roundRect">
            <a:avLst>
              <a:gd name="adj" fmla="val 1402"/>
            </a:avLst>
          </a:prstGeom>
          <a:solidFill>
            <a:srgbClr val="F3F4F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p:cNvSpPr txBox="1"/>
          <p:nvPr/>
        </p:nvSpPr>
        <p:spPr>
          <a:xfrm>
            <a:off x="3302000" y="2821524"/>
            <a:ext cx="5588000" cy="922020"/>
          </a:xfrm>
          <a:prstGeom prst="rect">
            <a:avLst/>
          </a:prstGeom>
          <a:noFill/>
        </p:spPr>
        <p:txBody>
          <a:bodyPr wrap="square" rtlCol="0">
            <a:spAutoFit/>
          </a:bodyPr>
          <a:lstStyle/>
          <a:p>
            <a:pPr algn="dist"/>
            <a:r>
              <a:rPr lang="en-US" altLang="zh-CN" sz="5400" b="1" dirty="0">
                <a:solidFill>
                  <a:srgbClr val="028BE6"/>
                </a:solidFill>
                <a:latin typeface="微软雅黑" panose="020B0503020204020204" charset="-122"/>
                <a:ea typeface="微软雅黑" panose="020B0503020204020204" charset="-122"/>
              </a:rPr>
              <a:t>Parameters</a:t>
            </a:r>
            <a:endParaRPr lang="zh-CN" altLang="en-US" sz="5400" b="1" dirty="0">
              <a:solidFill>
                <a:srgbClr val="028BE6"/>
              </a:solidFill>
              <a:latin typeface="微软雅黑" panose="020B0503020204020204" charset="-122"/>
              <a:ea typeface="微软雅黑" panose="020B0503020204020204" charset="-122"/>
            </a:endParaRPr>
          </a:p>
        </p:txBody>
      </p:sp>
      <p:sp>
        <p:nvSpPr>
          <p:cNvPr id="77" name="矩形: 圆角 76"/>
          <p:cNvSpPr/>
          <p:nvPr/>
        </p:nvSpPr>
        <p:spPr>
          <a:xfrm>
            <a:off x="5257800" y="3850656"/>
            <a:ext cx="1676400" cy="45719"/>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spc="600" dirty="0"/>
          </a:p>
        </p:txBody>
      </p:sp>
      <p:grpSp>
        <p:nvGrpSpPr>
          <p:cNvPr id="90" name="组合 89"/>
          <p:cNvGrpSpPr/>
          <p:nvPr/>
        </p:nvGrpSpPr>
        <p:grpSpPr>
          <a:xfrm>
            <a:off x="4649863" y="1730595"/>
            <a:ext cx="2944661" cy="922020"/>
            <a:chOff x="4483530" y="1426665"/>
            <a:chExt cx="3283354" cy="922020"/>
          </a:xfrm>
        </p:grpSpPr>
        <p:sp>
          <p:nvSpPr>
            <p:cNvPr id="80" name="文本框 79"/>
            <p:cNvSpPr txBox="1"/>
            <p:nvPr/>
          </p:nvSpPr>
          <p:spPr>
            <a:xfrm>
              <a:off x="5568512" y="1426665"/>
              <a:ext cx="1054976" cy="922020"/>
            </a:xfrm>
            <a:prstGeom prst="rect">
              <a:avLst/>
            </a:prstGeom>
            <a:noFill/>
          </p:spPr>
          <p:txBody>
            <a:bodyPr wrap="none" rtlCol="0">
              <a:spAutoFit/>
            </a:bodyPr>
            <a:lstStyle/>
            <a:p>
              <a:pPr algn="ctr"/>
              <a:r>
                <a:rPr lang="en-US" altLang="zh-CN" sz="5400" b="1" dirty="0">
                  <a:solidFill>
                    <a:srgbClr val="028BE6"/>
                  </a:solidFill>
                  <a:latin typeface="Arial" panose="020B0604020202020204" pitchFamily="34" charset="0"/>
                  <a:ea typeface="思源宋体 CN Heavy" panose="02020900000000000000" pitchFamily="18" charset="-122"/>
                  <a:cs typeface="Arial" panose="020B0604020202020204" pitchFamily="34" charset="0"/>
                </a:rPr>
                <a:t>02</a:t>
              </a:r>
            </a:p>
          </p:txBody>
        </p:sp>
        <p:grpSp>
          <p:nvGrpSpPr>
            <p:cNvPr id="89" name="组合 88"/>
            <p:cNvGrpSpPr/>
            <p:nvPr/>
          </p:nvGrpSpPr>
          <p:grpSpPr>
            <a:xfrm>
              <a:off x="4483530" y="1979112"/>
              <a:ext cx="3283354" cy="0"/>
              <a:chOff x="4569124" y="1916482"/>
              <a:chExt cx="3283354" cy="0"/>
            </a:xfrm>
          </p:grpSpPr>
          <p:cxnSp>
            <p:nvCxnSpPr>
              <p:cNvPr id="87" name="直接连接符 86"/>
              <p:cNvCxnSpPr/>
              <p:nvPr/>
            </p:nvCxnSpPr>
            <p:spPr>
              <a:xfrm flipH="1">
                <a:off x="6887974" y="1916482"/>
                <a:ext cx="964504" cy="0"/>
              </a:xfrm>
              <a:prstGeom prst="line">
                <a:avLst/>
              </a:prstGeom>
              <a:ln>
                <a:gradFill>
                  <a:gsLst>
                    <a:gs pos="0">
                      <a:srgbClr val="3E6AD7"/>
                    </a:gs>
                    <a:gs pos="100000">
                      <a:srgbClr val="3E6AD7">
                        <a:alpha val="0"/>
                      </a:srgbClr>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4569124" y="1916482"/>
                <a:ext cx="964504" cy="0"/>
              </a:xfrm>
              <a:prstGeom prst="line">
                <a:avLst/>
              </a:prstGeom>
              <a:ln>
                <a:gradFill>
                  <a:gsLst>
                    <a:gs pos="0">
                      <a:srgbClr val="3E6AD7"/>
                    </a:gs>
                    <a:gs pos="100000">
                      <a:srgbClr val="3E6AD7">
                        <a:alpha val="0"/>
                      </a:srgbClr>
                    </a:gs>
                  </a:gsLst>
                  <a:lin ang="10800000" scaled="0"/>
                </a:gradFill>
              </a:ln>
            </p:spPr>
            <p:style>
              <a:lnRef idx="1">
                <a:schemeClr val="accent1"/>
              </a:lnRef>
              <a:fillRef idx="0">
                <a:schemeClr val="accent1"/>
              </a:fillRef>
              <a:effectRef idx="0">
                <a:schemeClr val="accent1"/>
              </a:effectRef>
              <a:fontRef idx="minor">
                <a:schemeClr val="tx1"/>
              </a:fontRef>
            </p:style>
          </p:cxnSp>
        </p:grpSp>
      </p:grpSp>
      <p:grpSp>
        <p:nvGrpSpPr>
          <p:cNvPr id="93" name="组合 92"/>
          <p:cNvGrpSpPr/>
          <p:nvPr/>
        </p:nvGrpSpPr>
        <p:grpSpPr>
          <a:xfrm>
            <a:off x="957942" y="1055944"/>
            <a:ext cx="2251983" cy="337185"/>
            <a:chOff x="957942" y="894019"/>
            <a:chExt cx="2251983" cy="337185"/>
          </a:xfrm>
        </p:grpSpPr>
        <p:sp>
          <p:nvSpPr>
            <p:cNvPr id="72" name="矩形: 圆角 71"/>
            <p:cNvSpPr/>
            <p:nvPr/>
          </p:nvSpPr>
          <p:spPr>
            <a:xfrm flipH="1">
              <a:off x="957942" y="948629"/>
              <a:ext cx="961390" cy="22860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Arial" panose="020B0604020202020204" pitchFamily="34" charset="0"/>
                  <a:cs typeface="Arial" panose="020B0604020202020204" pitchFamily="34" charset="0"/>
                </a:rPr>
                <a:t>PRODUCT</a:t>
              </a:r>
              <a:endParaRPr lang="zh-CN" altLang="en-US" sz="1100" dirty="0">
                <a:latin typeface="Arial" panose="020B0604020202020204" pitchFamily="34" charset="0"/>
                <a:cs typeface="Arial" panose="020B0604020202020204" pitchFamily="34" charset="0"/>
              </a:endParaRPr>
            </a:p>
          </p:txBody>
        </p:sp>
        <p:sp>
          <p:nvSpPr>
            <p:cNvPr id="92" name="文本框 91"/>
            <p:cNvSpPr txBox="1"/>
            <p:nvPr/>
          </p:nvSpPr>
          <p:spPr>
            <a:xfrm>
              <a:off x="1965890" y="894019"/>
              <a:ext cx="1244035" cy="337185"/>
            </a:xfrm>
            <a:prstGeom prst="rect">
              <a:avLst/>
            </a:prstGeom>
            <a:noFill/>
          </p:spPr>
          <p:txBody>
            <a:bodyPr wrap="square" rtlCol="0">
              <a:spAutoFit/>
            </a:bodyPr>
            <a:lstStyle/>
            <a:p>
              <a:pPr algn="dist"/>
              <a:r>
                <a:rPr lang="en-US" altLang="zh-CN" sz="16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rPr>
                <a:t>TRAINING</a:t>
              </a:r>
              <a:endParaRPr lang="zh-CN" altLang="en-US" sz="16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endParaRPr>
            </a:p>
          </p:txBody>
        </p:sp>
      </p:grpSp>
      <p:grpSp>
        <p:nvGrpSpPr>
          <p:cNvPr id="104" name="组合 103"/>
          <p:cNvGrpSpPr/>
          <p:nvPr/>
        </p:nvGrpSpPr>
        <p:grpSpPr>
          <a:xfrm>
            <a:off x="982994" y="3308350"/>
            <a:ext cx="10189831" cy="241300"/>
            <a:chOff x="982994" y="3308350"/>
            <a:chExt cx="10189831" cy="241300"/>
          </a:xfrm>
        </p:grpSpPr>
        <p:grpSp>
          <p:nvGrpSpPr>
            <p:cNvPr id="96" name="组合 95"/>
            <p:cNvGrpSpPr/>
            <p:nvPr/>
          </p:nvGrpSpPr>
          <p:grpSpPr>
            <a:xfrm>
              <a:off x="11096625" y="3308350"/>
              <a:ext cx="76200" cy="241300"/>
              <a:chOff x="8026400" y="-1117600"/>
              <a:chExt cx="76200" cy="241300"/>
            </a:xfrm>
          </p:grpSpPr>
          <p:sp>
            <p:nvSpPr>
              <p:cNvPr id="94" name="椭圆 93"/>
              <p:cNvSpPr/>
              <p:nvPr/>
            </p:nvSpPr>
            <p:spPr>
              <a:xfrm>
                <a:off x="8026400" y="-1117600"/>
                <a:ext cx="76200" cy="76200"/>
              </a:xfrm>
              <a:prstGeom prst="ellipse">
                <a:avLst/>
              </a:prstGeom>
              <a:solidFill>
                <a:schemeClr val="bg1"/>
              </a:solidFill>
              <a:ln>
                <a:solidFill>
                  <a:srgbClr val="3E6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95" name="椭圆 94"/>
              <p:cNvSpPr/>
              <p:nvPr/>
            </p:nvSpPr>
            <p:spPr>
              <a:xfrm>
                <a:off x="8026400" y="-952500"/>
                <a:ext cx="76200" cy="76200"/>
              </a:xfrm>
              <a:prstGeom prst="ellipse">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nvGrpSpPr>
            <p:cNvPr id="101" name="组合 100"/>
            <p:cNvGrpSpPr/>
            <p:nvPr/>
          </p:nvGrpSpPr>
          <p:grpSpPr>
            <a:xfrm flipV="1">
              <a:off x="982994" y="3308350"/>
              <a:ext cx="76200" cy="241300"/>
              <a:chOff x="8026400" y="-1117600"/>
              <a:chExt cx="76200" cy="241300"/>
            </a:xfrm>
          </p:grpSpPr>
          <p:sp>
            <p:nvSpPr>
              <p:cNvPr id="102" name="椭圆 101"/>
              <p:cNvSpPr/>
              <p:nvPr/>
            </p:nvSpPr>
            <p:spPr>
              <a:xfrm>
                <a:off x="8026400" y="-1117600"/>
                <a:ext cx="76200" cy="76200"/>
              </a:xfrm>
              <a:prstGeom prst="ellipse">
                <a:avLst/>
              </a:prstGeom>
              <a:solidFill>
                <a:schemeClr val="bg1"/>
              </a:solidFill>
              <a:ln>
                <a:solidFill>
                  <a:srgbClr val="3E6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03" name="椭圆 102"/>
              <p:cNvSpPr/>
              <p:nvPr/>
            </p:nvSpPr>
            <p:spPr>
              <a:xfrm>
                <a:off x="8026400" y="-952500"/>
                <a:ext cx="76200" cy="76200"/>
              </a:xfrm>
              <a:prstGeom prst="ellipse">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sp>
        <p:nvSpPr>
          <p:cNvPr id="112" name="任意多边形: 形状 111"/>
          <p:cNvSpPr/>
          <p:nvPr/>
        </p:nvSpPr>
        <p:spPr>
          <a:xfrm rot="16200000" flipH="1">
            <a:off x="1278473" y="1862248"/>
            <a:ext cx="279900" cy="920962"/>
          </a:xfrm>
          <a:custGeom>
            <a:avLst/>
            <a:gdLst>
              <a:gd name="connsiteX0" fmla="*/ 367553 w 474756"/>
              <a:gd name="connsiteY0" fmla="*/ 53602 h 1562100"/>
              <a:gd name="connsiteX1" fmla="*/ 421155 w 474756"/>
              <a:gd name="connsiteY1" fmla="*/ 0 h 1562100"/>
              <a:gd name="connsiteX2" fmla="*/ 474756 w 474756"/>
              <a:gd name="connsiteY2" fmla="*/ 53602 h 1562100"/>
              <a:gd name="connsiteX3" fmla="*/ 421155 w 474756"/>
              <a:gd name="connsiteY3" fmla="*/ 107203 h 1562100"/>
              <a:gd name="connsiteX4" fmla="*/ 367553 w 474756"/>
              <a:gd name="connsiteY4" fmla="*/ 53602 h 1562100"/>
              <a:gd name="connsiteX5" fmla="*/ 367553 w 474756"/>
              <a:gd name="connsiteY5" fmla="*/ 344581 h 1562100"/>
              <a:gd name="connsiteX6" fmla="*/ 421155 w 474756"/>
              <a:gd name="connsiteY6" fmla="*/ 290980 h 1562100"/>
              <a:gd name="connsiteX7" fmla="*/ 474756 w 474756"/>
              <a:gd name="connsiteY7" fmla="*/ 344581 h 1562100"/>
              <a:gd name="connsiteX8" fmla="*/ 421155 w 474756"/>
              <a:gd name="connsiteY8" fmla="*/ 398183 h 1562100"/>
              <a:gd name="connsiteX9" fmla="*/ 367553 w 474756"/>
              <a:gd name="connsiteY9" fmla="*/ 344581 h 1562100"/>
              <a:gd name="connsiteX10" fmla="*/ 367553 w 474756"/>
              <a:gd name="connsiteY10" fmla="*/ 635561 h 1562100"/>
              <a:gd name="connsiteX11" fmla="*/ 421155 w 474756"/>
              <a:gd name="connsiteY11" fmla="*/ 581959 h 1562100"/>
              <a:gd name="connsiteX12" fmla="*/ 474756 w 474756"/>
              <a:gd name="connsiteY12" fmla="*/ 635561 h 1562100"/>
              <a:gd name="connsiteX13" fmla="*/ 421155 w 474756"/>
              <a:gd name="connsiteY13" fmla="*/ 689162 h 1562100"/>
              <a:gd name="connsiteX14" fmla="*/ 367553 w 474756"/>
              <a:gd name="connsiteY14" fmla="*/ 635561 h 1562100"/>
              <a:gd name="connsiteX15" fmla="*/ 367553 w 474756"/>
              <a:gd name="connsiteY15" fmla="*/ 926540 h 1562100"/>
              <a:gd name="connsiteX16" fmla="*/ 421155 w 474756"/>
              <a:gd name="connsiteY16" fmla="*/ 872938 h 1562100"/>
              <a:gd name="connsiteX17" fmla="*/ 474756 w 474756"/>
              <a:gd name="connsiteY17" fmla="*/ 926540 h 1562100"/>
              <a:gd name="connsiteX18" fmla="*/ 421155 w 474756"/>
              <a:gd name="connsiteY18" fmla="*/ 980141 h 1562100"/>
              <a:gd name="connsiteX19" fmla="*/ 367553 w 474756"/>
              <a:gd name="connsiteY19" fmla="*/ 926540 h 1562100"/>
              <a:gd name="connsiteX20" fmla="*/ 367553 w 474756"/>
              <a:gd name="connsiteY20" fmla="*/ 1217519 h 1562100"/>
              <a:gd name="connsiteX21" fmla="*/ 421155 w 474756"/>
              <a:gd name="connsiteY21" fmla="*/ 1163918 h 1562100"/>
              <a:gd name="connsiteX22" fmla="*/ 474756 w 474756"/>
              <a:gd name="connsiteY22" fmla="*/ 1217519 h 1562100"/>
              <a:gd name="connsiteX23" fmla="*/ 421155 w 474756"/>
              <a:gd name="connsiteY23" fmla="*/ 1271121 h 1562100"/>
              <a:gd name="connsiteX24" fmla="*/ 367553 w 474756"/>
              <a:gd name="connsiteY24" fmla="*/ 1217519 h 1562100"/>
              <a:gd name="connsiteX25" fmla="*/ 367553 w 474756"/>
              <a:gd name="connsiteY25" fmla="*/ 1508499 h 1562100"/>
              <a:gd name="connsiteX26" fmla="*/ 421155 w 474756"/>
              <a:gd name="connsiteY26" fmla="*/ 1454897 h 1562100"/>
              <a:gd name="connsiteX27" fmla="*/ 474756 w 474756"/>
              <a:gd name="connsiteY27" fmla="*/ 1508499 h 1562100"/>
              <a:gd name="connsiteX28" fmla="*/ 421155 w 474756"/>
              <a:gd name="connsiteY28" fmla="*/ 1562100 h 1562100"/>
              <a:gd name="connsiteX29" fmla="*/ 367553 w 474756"/>
              <a:gd name="connsiteY29" fmla="*/ 1508499 h 1562100"/>
              <a:gd name="connsiteX30" fmla="*/ 183777 w 474756"/>
              <a:gd name="connsiteY30" fmla="*/ 53602 h 1562100"/>
              <a:gd name="connsiteX31" fmla="*/ 237378 w 474756"/>
              <a:gd name="connsiteY31" fmla="*/ 0 h 1562100"/>
              <a:gd name="connsiteX32" fmla="*/ 290980 w 474756"/>
              <a:gd name="connsiteY32" fmla="*/ 53602 h 1562100"/>
              <a:gd name="connsiteX33" fmla="*/ 237378 w 474756"/>
              <a:gd name="connsiteY33" fmla="*/ 107203 h 1562100"/>
              <a:gd name="connsiteX34" fmla="*/ 183777 w 474756"/>
              <a:gd name="connsiteY34" fmla="*/ 53602 h 1562100"/>
              <a:gd name="connsiteX35" fmla="*/ 183777 w 474756"/>
              <a:gd name="connsiteY35" fmla="*/ 344581 h 1562100"/>
              <a:gd name="connsiteX36" fmla="*/ 237378 w 474756"/>
              <a:gd name="connsiteY36" fmla="*/ 290980 h 1562100"/>
              <a:gd name="connsiteX37" fmla="*/ 290980 w 474756"/>
              <a:gd name="connsiteY37" fmla="*/ 344581 h 1562100"/>
              <a:gd name="connsiteX38" fmla="*/ 237378 w 474756"/>
              <a:gd name="connsiteY38" fmla="*/ 398183 h 1562100"/>
              <a:gd name="connsiteX39" fmla="*/ 183777 w 474756"/>
              <a:gd name="connsiteY39" fmla="*/ 344581 h 1562100"/>
              <a:gd name="connsiteX40" fmla="*/ 183777 w 474756"/>
              <a:gd name="connsiteY40" fmla="*/ 635561 h 1562100"/>
              <a:gd name="connsiteX41" fmla="*/ 237378 w 474756"/>
              <a:gd name="connsiteY41" fmla="*/ 581959 h 1562100"/>
              <a:gd name="connsiteX42" fmla="*/ 290980 w 474756"/>
              <a:gd name="connsiteY42" fmla="*/ 635561 h 1562100"/>
              <a:gd name="connsiteX43" fmla="*/ 237378 w 474756"/>
              <a:gd name="connsiteY43" fmla="*/ 689162 h 1562100"/>
              <a:gd name="connsiteX44" fmla="*/ 183777 w 474756"/>
              <a:gd name="connsiteY44" fmla="*/ 635561 h 1562100"/>
              <a:gd name="connsiteX45" fmla="*/ 183777 w 474756"/>
              <a:gd name="connsiteY45" fmla="*/ 926540 h 1562100"/>
              <a:gd name="connsiteX46" fmla="*/ 237378 w 474756"/>
              <a:gd name="connsiteY46" fmla="*/ 872938 h 1562100"/>
              <a:gd name="connsiteX47" fmla="*/ 290980 w 474756"/>
              <a:gd name="connsiteY47" fmla="*/ 926540 h 1562100"/>
              <a:gd name="connsiteX48" fmla="*/ 237378 w 474756"/>
              <a:gd name="connsiteY48" fmla="*/ 980141 h 1562100"/>
              <a:gd name="connsiteX49" fmla="*/ 183777 w 474756"/>
              <a:gd name="connsiteY49" fmla="*/ 926540 h 1562100"/>
              <a:gd name="connsiteX50" fmla="*/ 183777 w 474756"/>
              <a:gd name="connsiteY50" fmla="*/ 1217519 h 1562100"/>
              <a:gd name="connsiteX51" fmla="*/ 237378 w 474756"/>
              <a:gd name="connsiteY51" fmla="*/ 1163918 h 1562100"/>
              <a:gd name="connsiteX52" fmla="*/ 290980 w 474756"/>
              <a:gd name="connsiteY52" fmla="*/ 1217519 h 1562100"/>
              <a:gd name="connsiteX53" fmla="*/ 237378 w 474756"/>
              <a:gd name="connsiteY53" fmla="*/ 1271121 h 1562100"/>
              <a:gd name="connsiteX54" fmla="*/ 183777 w 474756"/>
              <a:gd name="connsiteY54" fmla="*/ 1217519 h 1562100"/>
              <a:gd name="connsiteX55" fmla="*/ 183777 w 474756"/>
              <a:gd name="connsiteY55" fmla="*/ 1508499 h 1562100"/>
              <a:gd name="connsiteX56" fmla="*/ 237378 w 474756"/>
              <a:gd name="connsiteY56" fmla="*/ 1454897 h 1562100"/>
              <a:gd name="connsiteX57" fmla="*/ 290980 w 474756"/>
              <a:gd name="connsiteY57" fmla="*/ 1508499 h 1562100"/>
              <a:gd name="connsiteX58" fmla="*/ 237378 w 474756"/>
              <a:gd name="connsiteY58" fmla="*/ 1562100 h 1562100"/>
              <a:gd name="connsiteX59" fmla="*/ 183777 w 474756"/>
              <a:gd name="connsiteY59" fmla="*/ 1508499 h 1562100"/>
              <a:gd name="connsiteX60" fmla="*/ 0 w 474756"/>
              <a:gd name="connsiteY60" fmla="*/ 53602 h 1562100"/>
              <a:gd name="connsiteX61" fmla="*/ 53602 w 474756"/>
              <a:gd name="connsiteY61" fmla="*/ 0 h 1562100"/>
              <a:gd name="connsiteX62" fmla="*/ 107203 w 474756"/>
              <a:gd name="connsiteY62" fmla="*/ 53602 h 1562100"/>
              <a:gd name="connsiteX63" fmla="*/ 53602 w 474756"/>
              <a:gd name="connsiteY63" fmla="*/ 107203 h 1562100"/>
              <a:gd name="connsiteX64" fmla="*/ 0 w 474756"/>
              <a:gd name="connsiteY64" fmla="*/ 53602 h 1562100"/>
              <a:gd name="connsiteX65" fmla="*/ 0 w 474756"/>
              <a:gd name="connsiteY65" fmla="*/ 344581 h 1562100"/>
              <a:gd name="connsiteX66" fmla="*/ 53602 w 474756"/>
              <a:gd name="connsiteY66" fmla="*/ 290980 h 1562100"/>
              <a:gd name="connsiteX67" fmla="*/ 107203 w 474756"/>
              <a:gd name="connsiteY67" fmla="*/ 344581 h 1562100"/>
              <a:gd name="connsiteX68" fmla="*/ 53602 w 474756"/>
              <a:gd name="connsiteY68" fmla="*/ 398183 h 1562100"/>
              <a:gd name="connsiteX69" fmla="*/ 0 w 474756"/>
              <a:gd name="connsiteY69" fmla="*/ 344581 h 1562100"/>
              <a:gd name="connsiteX70" fmla="*/ 0 w 474756"/>
              <a:gd name="connsiteY70" fmla="*/ 635561 h 1562100"/>
              <a:gd name="connsiteX71" fmla="*/ 53602 w 474756"/>
              <a:gd name="connsiteY71" fmla="*/ 581959 h 1562100"/>
              <a:gd name="connsiteX72" fmla="*/ 107203 w 474756"/>
              <a:gd name="connsiteY72" fmla="*/ 635561 h 1562100"/>
              <a:gd name="connsiteX73" fmla="*/ 53602 w 474756"/>
              <a:gd name="connsiteY73" fmla="*/ 689162 h 1562100"/>
              <a:gd name="connsiteX74" fmla="*/ 0 w 474756"/>
              <a:gd name="connsiteY74" fmla="*/ 635561 h 1562100"/>
              <a:gd name="connsiteX75" fmla="*/ 0 w 474756"/>
              <a:gd name="connsiteY75" fmla="*/ 926540 h 1562100"/>
              <a:gd name="connsiteX76" fmla="*/ 53602 w 474756"/>
              <a:gd name="connsiteY76" fmla="*/ 872938 h 1562100"/>
              <a:gd name="connsiteX77" fmla="*/ 107203 w 474756"/>
              <a:gd name="connsiteY77" fmla="*/ 926540 h 1562100"/>
              <a:gd name="connsiteX78" fmla="*/ 53602 w 474756"/>
              <a:gd name="connsiteY78" fmla="*/ 980141 h 1562100"/>
              <a:gd name="connsiteX79" fmla="*/ 0 w 474756"/>
              <a:gd name="connsiteY79" fmla="*/ 926540 h 1562100"/>
              <a:gd name="connsiteX80" fmla="*/ 0 w 474756"/>
              <a:gd name="connsiteY80" fmla="*/ 1217519 h 1562100"/>
              <a:gd name="connsiteX81" fmla="*/ 53602 w 474756"/>
              <a:gd name="connsiteY81" fmla="*/ 1163918 h 1562100"/>
              <a:gd name="connsiteX82" fmla="*/ 107203 w 474756"/>
              <a:gd name="connsiteY82" fmla="*/ 1217519 h 1562100"/>
              <a:gd name="connsiteX83" fmla="*/ 53602 w 474756"/>
              <a:gd name="connsiteY83" fmla="*/ 1271121 h 1562100"/>
              <a:gd name="connsiteX84" fmla="*/ 0 w 474756"/>
              <a:gd name="connsiteY84" fmla="*/ 1217519 h 1562100"/>
              <a:gd name="connsiteX85" fmla="*/ 0 w 474756"/>
              <a:gd name="connsiteY85" fmla="*/ 1508499 h 1562100"/>
              <a:gd name="connsiteX86" fmla="*/ 53602 w 474756"/>
              <a:gd name="connsiteY86" fmla="*/ 1454897 h 1562100"/>
              <a:gd name="connsiteX87" fmla="*/ 107203 w 474756"/>
              <a:gd name="connsiteY87" fmla="*/ 1508499 h 1562100"/>
              <a:gd name="connsiteX88" fmla="*/ 53602 w 474756"/>
              <a:gd name="connsiteY88" fmla="*/ 1562100 h 1562100"/>
              <a:gd name="connsiteX89" fmla="*/ 0 w 474756"/>
              <a:gd name="connsiteY89" fmla="*/ 1508499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74756" h="1562100">
                <a:moveTo>
                  <a:pt x="367553" y="53602"/>
                </a:moveTo>
                <a:cubicBezTo>
                  <a:pt x="367553" y="23998"/>
                  <a:pt x="391551" y="0"/>
                  <a:pt x="421155" y="0"/>
                </a:cubicBezTo>
                <a:cubicBezTo>
                  <a:pt x="450758" y="0"/>
                  <a:pt x="474756" y="23998"/>
                  <a:pt x="474756" y="53602"/>
                </a:cubicBezTo>
                <a:cubicBezTo>
                  <a:pt x="474756" y="83205"/>
                  <a:pt x="450758" y="107203"/>
                  <a:pt x="421155" y="107203"/>
                </a:cubicBezTo>
                <a:cubicBezTo>
                  <a:pt x="391551" y="107203"/>
                  <a:pt x="367553" y="83205"/>
                  <a:pt x="367553" y="53602"/>
                </a:cubicBezTo>
                <a:close/>
                <a:moveTo>
                  <a:pt x="367553" y="344581"/>
                </a:moveTo>
                <a:cubicBezTo>
                  <a:pt x="367553" y="314978"/>
                  <a:pt x="391551" y="290980"/>
                  <a:pt x="421155" y="290980"/>
                </a:cubicBezTo>
                <a:cubicBezTo>
                  <a:pt x="450758" y="290980"/>
                  <a:pt x="474756" y="314978"/>
                  <a:pt x="474756" y="344581"/>
                </a:cubicBezTo>
                <a:cubicBezTo>
                  <a:pt x="474756" y="374185"/>
                  <a:pt x="450758" y="398183"/>
                  <a:pt x="421155" y="398183"/>
                </a:cubicBezTo>
                <a:cubicBezTo>
                  <a:pt x="391551" y="398183"/>
                  <a:pt x="367553" y="374185"/>
                  <a:pt x="367553" y="344581"/>
                </a:cubicBezTo>
                <a:close/>
                <a:moveTo>
                  <a:pt x="367553" y="635561"/>
                </a:moveTo>
                <a:cubicBezTo>
                  <a:pt x="367553" y="605957"/>
                  <a:pt x="391551" y="581959"/>
                  <a:pt x="421155" y="581959"/>
                </a:cubicBezTo>
                <a:cubicBezTo>
                  <a:pt x="450758" y="581959"/>
                  <a:pt x="474756" y="605957"/>
                  <a:pt x="474756" y="635561"/>
                </a:cubicBezTo>
                <a:cubicBezTo>
                  <a:pt x="474756" y="665164"/>
                  <a:pt x="450758" y="689162"/>
                  <a:pt x="421155" y="689162"/>
                </a:cubicBezTo>
                <a:cubicBezTo>
                  <a:pt x="391551" y="689162"/>
                  <a:pt x="367553" y="665164"/>
                  <a:pt x="367553" y="635561"/>
                </a:cubicBezTo>
                <a:close/>
                <a:moveTo>
                  <a:pt x="367553" y="926540"/>
                </a:moveTo>
                <a:cubicBezTo>
                  <a:pt x="367553" y="896936"/>
                  <a:pt x="391551" y="872938"/>
                  <a:pt x="421155" y="872938"/>
                </a:cubicBezTo>
                <a:cubicBezTo>
                  <a:pt x="450758" y="872938"/>
                  <a:pt x="474756" y="896936"/>
                  <a:pt x="474756" y="926540"/>
                </a:cubicBezTo>
                <a:cubicBezTo>
                  <a:pt x="474756" y="956144"/>
                  <a:pt x="450758" y="980141"/>
                  <a:pt x="421155" y="980141"/>
                </a:cubicBezTo>
                <a:cubicBezTo>
                  <a:pt x="391551" y="980141"/>
                  <a:pt x="367553" y="956144"/>
                  <a:pt x="367553" y="926540"/>
                </a:cubicBezTo>
                <a:close/>
                <a:moveTo>
                  <a:pt x="367553" y="1217519"/>
                </a:moveTo>
                <a:cubicBezTo>
                  <a:pt x="367553" y="1187916"/>
                  <a:pt x="391551" y="1163918"/>
                  <a:pt x="421155" y="1163918"/>
                </a:cubicBezTo>
                <a:cubicBezTo>
                  <a:pt x="450758" y="1163918"/>
                  <a:pt x="474756" y="1187916"/>
                  <a:pt x="474756" y="1217519"/>
                </a:cubicBezTo>
                <a:cubicBezTo>
                  <a:pt x="474756" y="1247123"/>
                  <a:pt x="450758" y="1271121"/>
                  <a:pt x="421155" y="1271121"/>
                </a:cubicBezTo>
                <a:cubicBezTo>
                  <a:pt x="391551" y="1271121"/>
                  <a:pt x="367553" y="1247123"/>
                  <a:pt x="367553" y="1217519"/>
                </a:cubicBezTo>
                <a:close/>
                <a:moveTo>
                  <a:pt x="367553" y="1508499"/>
                </a:moveTo>
                <a:cubicBezTo>
                  <a:pt x="367553" y="1478895"/>
                  <a:pt x="391551" y="1454897"/>
                  <a:pt x="421155" y="1454897"/>
                </a:cubicBezTo>
                <a:cubicBezTo>
                  <a:pt x="450758" y="1454897"/>
                  <a:pt x="474756" y="1478895"/>
                  <a:pt x="474756" y="1508499"/>
                </a:cubicBezTo>
                <a:cubicBezTo>
                  <a:pt x="474756" y="1538102"/>
                  <a:pt x="450758" y="1562100"/>
                  <a:pt x="421155" y="1562100"/>
                </a:cubicBezTo>
                <a:cubicBezTo>
                  <a:pt x="391551" y="1562100"/>
                  <a:pt x="367553" y="1538102"/>
                  <a:pt x="367553" y="1508499"/>
                </a:cubicBezTo>
                <a:close/>
                <a:moveTo>
                  <a:pt x="183777" y="53602"/>
                </a:moveTo>
                <a:cubicBezTo>
                  <a:pt x="183777" y="23998"/>
                  <a:pt x="207774" y="0"/>
                  <a:pt x="237378" y="0"/>
                </a:cubicBezTo>
                <a:cubicBezTo>
                  <a:pt x="266982" y="0"/>
                  <a:pt x="290980" y="23998"/>
                  <a:pt x="290980" y="53602"/>
                </a:cubicBezTo>
                <a:cubicBezTo>
                  <a:pt x="290980" y="83205"/>
                  <a:pt x="266982" y="107203"/>
                  <a:pt x="237378" y="107203"/>
                </a:cubicBezTo>
                <a:cubicBezTo>
                  <a:pt x="207774" y="107203"/>
                  <a:pt x="183777" y="83205"/>
                  <a:pt x="183777" y="53602"/>
                </a:cubicBezTo>
                <a:close/>
                <a:moveTo>
                  <a:pt x="183777" y="344581"/>
                </a:moveTo>
                <a:cubicBezTo>
                  <a:pt x="183777" y="314978"/>
                  <a:pt x="207774" y="290980"/>
                  <a:pt x="237378" y="290980"/>
                </a:cubicBezTo>
                <a:cubicBezTo>
                  <a:pt x="266982" y="290980"/>
                  <a:pt x="290980" y="314978"/>
                  <a:pt x="290980" y="344581"/>
                </a:cubicBezTo>
                <a:cubicBezTo>
                  <a:pt x="290980" y="374185"/>
                  <a:pt x="266982" y="398183"/>
                  <a:pt x="237378" y="398183"/>
                </a:cubicBezTo>
                <a:cubicBezTo>
                  <a:pt x="207774" y="398183"/>
                  <a:pt x="183777" y="374185"/>
                  <a:pt x="183777" y="344581"/>
                </a:cubicBezTo>
                <a:close/>
                <a:moveTo>
                  <a:pt x="183777" y="635561"/>
                </a:moveTo>
                <a:cubicBezTo>
                  <a:pt x="183777" y="605957"/>
                  <a:pt x="207774" y="581959"/>
                  <a:pt x="237378" y="581959"/>
                </a:cubicBezTo>
                <a:cubicBezTo>
                  <a:pt x="266982" y="581959"/>
                  <a:pt x="290980" y="605957"/>
                  <a:pt x="290980" y="635561"/>
                </a:cubicBezTo>
                <a:cubicBezTo>
                  <a:pt x="290980" y="665164"/>
                  <a:pt x="266982" y="689162"/>
                  <a:pt x="237378" y="689162"/>
                </a:cubicBezTo>
                <a:cubicBezTo>
                  <a:pt x="207774" y="689162"/>
                  <a:pt x="183777" y="665164"/>
                  <a:pt x="183777" y="635561"/>
                </a:cubicBezTo>
                <a:close/>
                <a:moveTo>
                  <a:pt x="183777" y="926540"/>
                </a:moveTo>
                <a:cubicBezTo>
                  <a:pt x="183777" y="896936"/>
                  <a:pt x="207774" y="872938"/>
                  <a:pt x="237378" y="872938"/>
                </a:cubicBezTo>
                <a:cubicBezTo>
                  <a:pt x="266982" y="872938"/>
                  <a:pt x="290980" y="896936"/>
                  <a:pt x="290980" y="926540"/>
                </a:cubicBezTo>
                <a:cubicBezTo>
                  <a:pt x="290980" y="956144"/>
                  <a:pt x="266982" y="980141"/>
                  <a:pt x="237378" y="980141"/>
                </a:cubicBezTo>
                <a:cubicBezTo>
                  <a:pt x="207774" y="980141"/>
                  <a:pt x="183777" y="956144"/>
                  <a:pt x="183777" y="926540"/>
                </a:cubicBezTo>
                <a:close/>
                <a:moveTo>
                  <a:pt x="183777" y="1217519"/>
                </a:moveTo>
                <a:cubicBezTo>
                  <a:pt x="183777" y="1187916"/>
                  <a:pt x="207774" y="1163918"/>
                  <a:pt x="237378" y="1163918"/>
                </a:cubicBezTo>
                <a:cubicBezTo>
                  <a:pt x="266982" y="1163918"/>
                  <a:pt x="290980" y="1187916"/>
                  <a:pt x="290980" y="1217519"/>
                </a:cubicBezTo>
                <a:cubicBezTo>
                  <a:pt x="290980" y="1247123"/>
                  <a:pt x="266982" y="1271121"/>
                  <a:pt x="237378" y="1271121"/>
                </a:cubicBezTo>
                <a:cubicBezTo>
                  <a:pt x="207774" y="1271121"/>
                  <a:pt x="183777" y="1247123"/>
                  <a:pt x="183777" y="1217519"/>
                </a:cubicBezTo>
                <a:close/>
                <a:moveTo>
                  <a:pt x="183777" y="1508499"/>
                </a:moveTo>
                <a:cubicBezTo>
                  <a:pt x="183777" y="1478895"/>
                  <a:pt x="207774" y="1454897"/>
                  <a:pt x="237378" y="1454897"/>
                </a:cubicBezTo>
                <a:cubicBezTo>
                  <a:pt x="266982" y="1454897"/>
                  <a:pt x="290980" y="1478895"/>
                  <a:pt x="290980" y="1508499"/>
                </a:cubicBezTo>
                <a:cubicBezTo>
                  <a:pt x="290980" y="1538102"/>
                  <a:pt x="266982" y="1562100"/>
                  <a:pt x="237378" y="1562100"/>
                </a:cubicBezTo>
                <a:cubicBezTo>
                  <a:pt x="207774" y="1562100"/>
                  <a:pt x="183777" y="1538102"/>
                  <a:pt x="183777" y="1508499"/>
                </a:cubicBezTo>
                <a:close/>
                <a:moveTo>
                  <a:pt x="0" y="53602"/>
                </a:moveTo>
                <a:cubicBezTo>
                  <a:pt x="0" y="23998"/>
                  <a:pt x="23998" y="0"/>
                  <a:pt x="53602" y="0"/>
                </a:cubicBezTo>
                <a:cubicBezTo>
                  <a:pt x="83205" y="0"/>
                  <a:pt x="107203" y="23998"/>
                  <a:pt x="107203" y="53602"/>
                </a:cubicBezTo>
                <a:cubicBezTo>
                  <a:pt x="107203" y="83205"/>
                  <a:pt x="83205" y="107203"/>
                  <a:pt x="53602" y="107203"/>
                </a:cubicBezTo>
                <a:cubicBezTo>
                  <a:pt x="23998" y="107203"/>
                  <a:pt x="0" y="83205"/>
                  <a:pt x="0" y="53602"/>
                </a:cubicBezTo>
                <a:close/>
                <a:moveTo>
                  <a:pt x="0" y="344581"/>
                </a:moveTo>
                <a:cubicBezTo>
                  <a:pt x="0" y="314978"/>
                  <a:pt x="23998" y="290980"/>
                  <a:pt x="53602" y="290980"/>
                </a:cubicBezTo>
                <a:cubicBezTo>
                  <a:pt x="83205" y="290980"/>
                  <a:pt x="107203" y="314978"/>
                  <a:pt x="107203" y="344581"/>
                </a:cubicBezTo>
                <a:cubicBezTo>
                  <a:pt x="107203" y="374185"/>
                  <a:pt x="83205" y="398183"/>
                  <a:pt x="53602" y="398183"/>
                </a:cubicBezTo>
                <a:cubicBezTo>
                  <a:pt x="23998" y="398183"/>
                  <a:pt x="0" y="374185"/>
                  <a:pt x="0" y="344581"/>
                </a:cubicBezTo>
                <a:close/>
                <a:moveTo>
                  <a:pt x="0" y="635561"/>
                </a:moveTo>
                <a:cubicBezTo>
                  <a:pt x="0" y="605957"/>
                  <a:pt x="23998" y="581959"/>
                  <a:pt x="53602" y="581959"/>
                </a:cubicBezTo>
                <a:cubicBezTo>
                  <a:pt x="83205" y="581959"/>
                  <a:pt x="107203" y="605957"/>
                  <a:pt x="107203" y="635561"/>
                </a:cubicBezTo>
                <a:cubicBezTo>
                  <a:pt x="107203" y="665164"/>
                  <a:pt x="83205" y="689162"/>
                  <a:pt x="53602" y="689162"/>
                </a:cubicBezTo>
                <a:cubicBezTo>
                  <a:pt x="23998" y="689162"/>
                  <a:pt x="0" y="665164"/>
                  <a:pt x="0" y="635561"/>
                </a:cubicBezTo>
                <a:close/>
                <a:moveTo>
                  <a:pt x="0" y="926540"/>
                </a:moveTo>
                <a:cubicBezTo>
                  <a:pt x="0" y="896936"/>
                  <a:pt x="23998" y="872938"/>
                  <a:pt x="53602" y="872938"/>
                </a:cubicBezTo>
                <a:cubicBezTo>
                  <a:pt x="83205" y="872938"/>
                  <a:pt x="107203" y="896936"/>
                  <a:pt x="107203" y="926540"/>
                </a:cubicBezTo>
                <a:cubicBezTo>
                  <a:pt x="107203" y="956144"/>
                  <a:pt x="83205" y="980141"/>
                  <a:pt x="53602" y="980141"/>
                </a:cubicBezTo>
                <a:cubicBezTo>
                  <a:pt x="23998" y="980141"/>
                  <a:pt x="0" y="956144"/>
                  <a:pt x="0" y="926540"/>
                </a:cubicBezTo>
                <a:close/>
                <a:moveTo>
                  <a:pt x="0" y="1217519"/>
                </a:moveTo>
                <a:cubicBezTo>
                  <a:pt x="0" y="1187916"/>
                  <a:pt x="23998" y="1163918"/>
                  <a:pt x="53602" y="1163918"/>
                </a:cubicBezTo>
                <a:cubicBezTo>
                  <a:pt x="83205" y="1163918"/>
                  <a:pt x="107203" y="1187916"/>
                  <a:pt x="107203" y="1217519"/>
                </a:cubicBezTo>
                <a:cubicBezTo>
                  <a:pt x="107203" y="1247123"/>
                  <a:pt x="83205" y="1271121"/>
                  <a:pt x="53602" y="1271121"/>
                </a:cubicBezTo>
                <a:cubicBezTo>
                  <a:pt x="23998" y="1271121"/>
                  <a:pt x="0" y="1247123"/>
                  <a:pt x="0" y="1217519"/>
                </a:cubicBezTo>
                <a:close/>
                <a:moveTo>
                  <a:pt x="0" y="1508499"/>
                </a:moveTo>
                <a:cubicBezTo>
                  <a:pt x="0" y="1478895"/>
                  <a:pt x="23998" y="1454897"/>
                  <a:pt x="53602" y="1454897"/>
                </a:cubicBezTo>
                <a:cubicBezTo>
                  <a:pt x="83205" y="1454897"/>
                  <a:pt x="107203" y="1478895"/>
                  <a:pt x="107203" y="1508499"/>
                </a:cubicBezTo>
                <a:cubicBezTo>
                  <a:pt x="107203" y="1538102"/>
                  <a:pt x="83205" y="1562100"/>
                  <a:pt x="53602" y="1562100"/>
                </a:cubicBezTo>
                <a:cubicBezTo>
                  <a:pt x="23998" y="1562100"/>
                  <a:pt x="0" y="1538102"/>
                  <a:pt x="0" y="1508499"/>
                </a:cubicBezTo>
                <a:close/>
              </a:path>
            </a:pathLst>
          </a:custGeom>
          <a:gradFill flip="none" rotWithShape="1">
            <a:gsLst>
              <a:gs pos="0">
                <a:srgbClr val="028BE6"/>
              </a:gs>
              <a:gs pos="100000">
                <a:srgbClr val="3E6AD7">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0" name="组合 9"/>
          <p:cNvGrpSpPr/>
          <p:nvPr/>
        </p:nvGrpSpPr>
        <p:grpSpPr>
          <a:xfrm>
            <a:off x="11655692" y="3407080"/>
            <a:ext cx="183515" cy="3011932"/>
            <a:chOff x="11618114" y="3407080"/>
            <a:chExt cx="183515" cy="3011932"/>
          </a:xfrm>
        </p:grpSpPr>
        <p:sp>
          <p:nvSpPr>
            <p:cNvPr id="11" name="文本框 10"/>
            <p:cNvSpPr txBox="1"/>
            <p:nvPr/>
          </p:nvSpPr>
          <p:spPr>
            <a:xfrm rot="5400000">
              <a:off x="10778063" y="5395446"/>
              <a:ext cx="1863616" cy="183515"/>
            </a:xfrm>
            <a:prstGeom prst="rect">
              <a:avLst/>
            </a:prstGeom>
            <a:noFill/>
          </p:spPr>
          <p:txBody>
            <a:bodyPr wrap="square" rtlCol="0">
              <a:spAutoFit/>
            </a:bodyPr>
            <a:lstStyle/>
            <a:p>
              <a:pPr algn="dist"/>
              <a:r>
                <a:rPr lang="en-US" altLang="zh-CN" sz="600" dirty="0">
                  <a:solidFill>
                    <a:schemeClr val="bg1">
                      <a:lumMod val="75000"/>
                    </a:schemeClr>
                  </a:solidFill>
                  <a:latin typeface="微软雅黑" panose="020B0503020204020204" charset="-122"/>
                  <a:ea typeface="微软雅黑" panose="020B0503020204020204" charset="-122"/>
                </a:rPr>
                <a:t>Basic executive training</a:t>
              </a:r>
            </a:p>
          </p:txBody>
        </p:sp>
        <p:cxnSp>
          <p:nvCxnSpPr>
            <p:cNvPr id="12" name="直接连接符 11"/>
            <p:cNvCxnSpPr/>
            <p:nvPr/>
          </p:nvCxnSpPr>
          <p:spPr>
            <a:xfrm>
              <a:off x="11709871" y="3407080"/>
              <a:ext cx="0" cy="876822"/>
            </a:xfrm>
            <a:prstGeom prst="line">
              <a:avLst/>
            </a:prstGeom>
            <a:ln>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118" name="文本框 117"/>
          <p:cNvSpPr txBox="1"/>
          <p:nvPr/>
        </p:nvSpPr>
        <p:spPr>
          <a:xfrm rot="5400000">
            <a:off x="-553085" y="1266190"/>
            <a:ext cx="1679575" cy="260350"/>
          </a:xfrm>
          <a:prstGeom prst="rect">
            <a:avLst/>
          </a:prstGeom>
          <a:noFill/>
        </p:spPr>
        <p:txBody>
          <a:bodyPr wrap="square" rtlCol="0">
            <a:spAutoFit/>
          </a:bodyPr>
          <a:lstStyle/>
          <a:p>
            <a:pPr algn="dist"/>
            <a:r>
              <a:rPr lang="en-US" altLang="zh-CN" sz="1100" dirty="0">
                <a:solidFill>
                  <a:schemeClr val="bg1"/>
                </a:solidFill>
                <a:latin typeface="Arial" panose="020B0604020202020204" pitchFamily="34" charset="0"/>
                <a:ea typeface="思源黑体 CN Normal" panose="020B0400000000000000" charset="-122"/>
                <a:cs typeface="Arial" panose="020B0604020202020204" pitchFamily="34" charset="0"/>
                <a:sym typeface="+mn-ea"/>
              </a:rPr>
              <a:t>2022-10-27</a:t>
            </a:r>
          </a:p>
        </p:txBody>
      </p:sp>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2"/>
                                        </p:tgtEl>
                                        <p:attrNameLst>
                                          <p:attrName>style.visibility</p:attrName>
                                        </p:attrNameLst>
                                      </p:cBhvr>
                                      <p:to>
                                        <p:strVal val="visible"/>
                                      </p:to>
                                    </p:set>
                                    <p:anim calcmode="lin" valueType="num">
                                      <p:cBhvr>
                                        <p:cTn id="12" dur="500" fill="hold"/>
                                        <p:tgtEl>
                                          <p:spTgt spid="112"/>
                                        </p:tgtEl>
                                        <p:attrNameLst>
                                          <p:attrName>ppt_w</p:attrName>
                                        </p:attrNameLst>
                                      </p:cBhvr>
                                      <p:tavLst>
                                        <p:tav tm="0">
                                          <p:val>
                                            <p:fltVal val="0"/>
                                          </p:val>
                                        </p:tav>
                                        <p:tav tm="100000">
                                          <p:val>
                                            <p:strVal val="#ppt_w"/>
                                          </p:val>
                                        </p:tav>
                                      </p:tavLst>
                                    </p:anim>
                                    <p:anim calcmode="lin" valueType="num">
                                      <p:cBhvr>
                                        <p:cTn id="13" dur="500" fill="hold"/>
                                        <p:tgtEl>
                                          <p:spTgt spid="112"/>
                                        </p:tgtEl>
                                        <p:attrNameLst>
                                          <p:attrName>ppt_h</p:attrName>
                                        </p:attrNameLst>
                                      </p:cBhvr>
                                      <p:tavLst>
                                        <p:tav tm="0">
                                          <p:val>
                                            <p:fltVal val="0"/>
                                          </p:val>
                                        </p:tav>
                                        <p:tav tm="100000">
                                          <p:val>
                                            <p:strVal val="#ppt_h"/>
                                          </p:val>
                                        </p:tav>
                                      </p:tavLst>
                                    </p:anim>
                                    <p:animEffect transition="in" filter="fade">
                                      <p:cBhvr>
                                        <p:cTn id="14" dur="500"/>
                                        <p:tgtEl>
                                          <p:spTgt spid="112"/>
                                        </p:tgtEl>
                                      </p:cBhvr>
                                    </p:animEffect>
                                  </p:childTnLst>
                                </p:cTn>
                              </p:par>
                              <p:par>
                                <p:cTn id="15" presetID="53" presetClass="entr" presetSubtype="16" fill="hold" nodeType="withEffect">
                                  <p:stCondLst>
                                    <p:cond delay="0"/>
                                  </p:stCondLst>
                                  <p:childTnLst>
                                    <p:set>
                                      <p:cBhvr>
                                        <p:cTn id="16" dur="1" fill="hold">
                                          <p:stCondLst>
                                            <p:cond delay="0"/>
                                          </p:stCondLst>
                                        </p:cTn>
                                        <p:tgtEl>
                                          <p:spTgt spid="104"/>
                                        </p:tgtEl>
                                        <p:attrNameLst>
                                          <p:attrName>style.visibility</p:attrName>
                                        </p:attrNameLst>
                                      </p:cBhvr>
                                      <p:to>
                                        <p:strVal val="visible"/>
                                      </p:to>
                                    </p:set>
                                    <p:anim calcmode="lin" valueType="num">
                                      <p:cBhvr>
                                        <p:cTn id="17" dur="500" fill="hold"/>
                                        <p:tgtEl>
                                          <p:spTgt spid="104"/>
                                        </p:tgtEl>
                                        <p:attrNameLst>
                                          <p:attrName>ppt_w</p:attrName>
                                        </p:attrNameLst>
                                      </p:cBhvr>
                                      <p:tavLst>
                                        <p:tav tm="0">
                                          <p:val>
                                            <p:fltVal val="0"/>
                                          </p:val>
                                        </p:tav>
                                        <p:tav tm="100000">
                                          <p:val>
                                            <p:strVal val="#ppt_w"/>
                                          </p:val>
                                        </p:tav>
                                      </p:tavLst>
                                    </p:anim>
                                    <p:anim calcmode="lin" valueType="num">
                                      <p:cBhvr>
                                        <p:cTn id="18" dur="500" fill="hold"/>
                                        <p:tgtEl>
                                          <p:spTgt spid="104"/>
                                        </p:tgtEl>
                                        <p:attrNameLst>
                                          <p:attrName>ppt_h</p:attrName>
                                        </p:attrNameLst>
                                      </p:cBhvr>
                                      <p:tavLst>
                                        <p:tav tm="0">
                                          <p:val>
                                            <p:fltVal val="0"/>
                                          </p:val>
                                        </p:tav>
                                        <p:tav tm="100000">
                                          <p:val>
                                            <p:strVal val="#ppt_h"/>
                                          </p:val>
                                        </p:tav>
                                      </p:tavLst>
                                    </p:anim>
                                    <p:animEffect transition="in" filter="fade">
                                      <p:cBhvr>
                                        <p:cTn id="19" dur="500"/>
                                        <p:tgtEl>
                                          <p:spTgt spid="10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barn(inVertical)">
                                      <p:cBhvr>
                                        <p:cTn id="24" dur="500"/>
                                        <p:tgtEl>
                                          <p:spTgt spid="90"/>
                                        </p:tgtEl>
                                      </p:cBhvr>
                                    </p:animEffect>
                                  </p:childTnLst>
                                </p:cTn>
                              </p:par>
                            </p:childTnLst>
                          </p:cTn>
                        </p:par>
                        <p:par>
                          <p:cTn id="25" fill="hold">
                            <p:stCondLst>
                              <p:cond delay="500"/>
                            </p:stCondLst>
                            <p:childTnLst>
                              <p:par>
                                <p:cTn id="26" presetID="16" presetClass="entr" presetSubtype="37" fill="hold" grpId="0" nodeType="after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barn(outVertical)">
                                      <p:cBhvr>
                                        <p:cTn id="28" dur="500"/>
                                        <p:tgtEl>
                                          <p:spTgt spid="7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wipe(down)">
                                      <p:cBhvr>
                                        <p:cTn id="33" dur="500"/>
                                        <p:tgtEl>
                                          <p:spTgt spid="7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7" grpId="0" bldLvl="0" animBg="1"/>
      <p:bldP spid="11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a:off x="522605" y="1045210"/>
            <a:ext cx="1116139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890173" y="1146292"/>
            <a:ext cx="5086729" cy="659566"/>
            <a:chOff x="1541781" y="2034594"/>
            <a:chExt cx="4846318" cy="1318206"/>
          </a:xfrm>
        </p:grpSpPr>
        <p:grpSp>
          <p:nvGrpSpPr>
            <p:cNvPr id="11" name="组合 10"/>
            <p:cNvGrpSpPr/>
            <p:nvPr/>
          </p:nvGrpSpPr>
          <p:grpSpPr>
            <a:xfrm>
              <a:off x="1541781" y="2082800"/>
              <a:ext cx="4846318" cy="1270000"/>
              <a:chOff x="1541781" y="2082800"/>
              <a:chExt cx="4846318" cy="1270000"/>
            </a:xfrm>
          </p:grpSpPr>
          <p:sp>
            <p:nvSpPr>
              <p:cNvPr id="10" name="矩形 9"/>
              <p:cNvSpPr/>
              <p:nvPr/>
            </p:nvSpPr>
            <p:spPr>
              <a:xfrm flipH="1">
                <a:off x="1541781" y="2082800"/>
                <a:ext cx="45719" cy="1270000"/>
              </a:xfrm>
              <a:prstGeom prst="rect">
                <a:avLst/>
              </a:prstGeom>
              <a:solidFill>
                <a:srgbClr val="028BE6"/>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sp>
            <p:nvSpPr>
              <p:cNvPr id="22" name="矩形 21"/>
              <p:cNvSpPr/>
              <p:nvPr/>
            </p:nvSpPr>
            <p:spPr>
              <a:xfrm flipH="1">
                <a:off x="1668780" y="2082800"/>
                <a:ext cx="4719319" cy="1270000"/>
              </a:xfrm>
              <a:prstGeom prst="rect">
                <a:avLst/>
              </a:prstGeom>
              <a:solidFill>
                <a:schemeClr val="bg1">
                  <a:lumMod val="95000"/>
                </a:schemeClr>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grpSp>
        <p:grpSp>
          <p:nvGrpSpPr>
            <p:cNvPr id="12" name="组合 11"/>
            <p:cNvGrpSpPr/>
            <p:nvPr/>
          </p:nvGrpSpPr>
          <p:grpSpPr>
            <a:xfrm>
              <a:off x="1648460" y="2034594"/>
              <a:ext cx="3525152" cy="1100600"/>
              <a:chOff x="1521460" y="2081886"/>
              <a:chExt cx="3525152" cy="1100600"/>
            </a:xfrm>
          </p:grpSpPr>
          <p:sp>
            <p:nvSpPr>
              <p:cNvPr id="30" name="PA-矩形 4"/>
              <p:cNvSpPr>
                <a:spLocks noChangeArrowheads="1"/>
              </p:cNvSpPr>
              <p:nvPr>
                <p:custDataLst>
                  <p:tags r:id="rId14"/>
                </p:custDataLst>
              </p:nvPr>
            </p:nvSpPr>
            <p:spPr bwMode="auto">
              <a:xfrm>
                <a:off x="1586934" y="2501772"/>
                <a:ext cx="3459678" cy="68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hangingPunct="1">
                  <a:lnSpc>
                    <a:spcPct val="150000"/>
                  </a:lnSpc>
                </a:pPr>
                <a:r>
                  <a:rPr lang="en-US" altLang="zh-CN"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Android 10.0</a:t>
                </a:r>
                <a:endParaRPr lang="zh-CN" altLang="en-US"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endParaRPr>
              </a:p>
            </p:txBody>
          </p:sp>
          <p:sp>
            <p:nvSpPr>
              <p:cNvPr id="31" name="文本框 30"/>
              <p:cNvSpPr txBox="1"/>
              <p:nvPr/>
            </p:nvSpPr>
            <p:spPr>
              <a:xfrm>
                <a:off x="1521460" y="2081886"/>
                <a:ext cx="2677159" cy="628680"/>
              </a:xfrm>
              <a:prstGeom prst="rect">
                <a:avLst/>
              </a:prstGeom>
              <a:noFill/>
            </p:spPr>
            <p:txBody>
              <a:bodyPr wrap="square" rtlCol="0">
                <a:spAutoFit/>
              </a:bodyPr>
              <a:lstStyle/>
              <a:p>
                <a:r>
                  <a:rPr lang="en-US" altLang="zh-CN" sz="1600" i="1" dirty="0">
                    <a:solidFill>
                      <a:srgbClr val="028BE6"/>
                    </a:solidFill>
                    <a:latin typeface="Arial" panose="020B0604020202020204" pitchFamily="34" charset="0"/>
                    <a:ea typeface="微软雅黑" panose="020B0503020204020204" charset="-122"/>
                    <a:cs typeface="Arial" panose="020B0604020202020204" pitchFamily="34" charset="0"/>
                  </a:rPr>
                  <a:t>Operating System</a:t>
                </a:r>
              </a:p>
            </p:txBody>
          </p:sp>
        </p:grpSp>
      </p:grpSp>
      <p:grpSp>
        <p:nvGrpSpPr>
          <p:cNvPr id="34" name="组合 33"/>
          <p:cNvGrpSpPr/>
          <p:nvPr/>
        </p:nvGrpSpPr>
        <p:grpSpPr>
          <a:xfrm>
            <a:off x="890173" y="1950188"/>
            <a:ext cx="5086729" cy="635446"/>
            <a:chOff x="1541781" y="2064178"/>
            <a:chExt cx="4846318" cy="1288622"/>
          </a:xfrm>
        </p:grpSpPr>
        <p:grpSp>
          <p:nvGrpSpPr>
            <p:cNvPr id="35" name="组合 34"/>
            <p:cNvGrpSpPr/>
            <p:nvPr/>
          </p:nvGrpSpPr>
          <p:grpSpPr>
            <a:xfrm>
              <a:off x="1541781" y="2082800"/>
              <a:ext cx="4846318" cy="1270000"/>
              <a:chOff x="1541781" y="2082800"/>
              <a:chExt cx="4846318" cy="1270000"/>
            </a:xfrm>
          </p:grpSpPr>
          <p:sp>
            <p:nvSpPr>
              <p:cNvPr id="39" name="矩形 38"/>
              <p:cNvSpPr/>
              <p:nvPr/>
            </p:nvSpPr>
            <p:spPr>
              <a:xfrm flipH="1">
                <a:off x="1541781" y="2082800"/>
                <a:ext cx="45719" cy="1270000"/>
              </a:xfrm>
              <a:prstGeom prst="rect">
                <a:avLst/>
              </a:prstGeom>
              <a:solidFill>
                <a:srgbClr val="028BE6"/>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sp>
            <p:nvSpPr>
              <p:cNvPr id="40" name="矩形 39"/>
              <p:cNvSpPr/>
              <p:nvPr/>
            </p:nvSpPr>
            <p:spPr>
              <a:xfrm flipH="1">
                <a:off x="1668780" y="2082800"/>
                <a:ext cx="4719319" cy="1270000"/>
              </a:xfrm>
              <a:prstGeom prst="rect">
                <a:avLst/>
              </a:prstGeom>
              <a:solidFill>
                <a:schemeClr val="bg1">
                  <a:lumMod val="95000"/>
                </a:schemeClr>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grpSp>
        <p:grpSp>
          <p:nvGrpSpPr>
            <p:cNvPr id="36" name="组合 35"/>
            <p:cNvGrpSpPr/>
            <p:nvPr/>
          </p:nvGrpSpPr>
          <p:grpSpPr>
            <a:xfrm>
              <a:off x="1647671" y="2064178"/>
              <a:ext cx="3661702" cy="1120451"/>
              <a:chOff x="1520671" y="2111470"/>
              <a:chExt cx="3661702" cy="1120451"/>
            </a:xfrm>
          </p:grpSpPr>
          <p:sp>
            <p:nvSpPr>
              <p:cNvPr id="37" name="PA-矩形 4"/>
              <p:cNvSpPr>
                <a:spLocks noChangeArrowheads="1"/>
              </p:cNvSpPr>
              <p:nvPr>
                <p:custDataLst>
                  <p:tags r:id="rId13"/>
                </p:custDataLst>
              </p:nvPr>
            </p:nvSpPr>
            <p:spPr bwMode="auto">
              <a:xfrm>
                <a:off x="1617400" y="2541225"/>
                <a:ext cx="3564973" cy="69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hangingPunct="1">
                  <a:lnSpc>
                    <a:spcPct val="150000"/>
                  </a:lnSpc>
                </a:pPr>
                <a:r>
                  <a:rPr lang="en-US" altLang="zh-CN"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4 Core 1.50GHz </a:t>
                </a:r>
              </a:p>
            </p:txBody>
          </p:sp>
          <p:sp>
            <p:nvSpPr>
              <p:cNvPr id="38" name="文本框 37"/>
              <p:cNvSpPr txBox="1"/>
              <p:nvPr/>
            </p:nvSpPr>
            <p:spPr>
              <a:xfrm>
                <a:off x="1520671" y="2111470"/>
                <a:ext cx="3060853" cy="637899"/>
              </a:xfrm>
              <a:prstGeom prst="rect">
                <a:avLst/>
              </a:prstGeom>
              <a:noFill/>
            </p:spPr>
            <p:txBody>
              <a:bodyPr wrap="square" rtlCol="0">
                <a:spAutoFit/>
              </a:bodyPr>
              <a:lstStyle/>
              <a:p>
                <a:r>
                  <a:rPr lang="en-US" altLang="zh-CN" sz="1600" i="1" dirty="0">
                    <a:solidFill>
                      <a:srgbClr val="028BE6"/>
                    </a:solidFill>
                    <a:latin typeface="Arial" panose="020B0604020202020204" pitchFamily="34" charset="0"/>
                    <a:ea typeface="微软雅黑" panose="020B0503020204020204" charset="-122"/>
                    <a:cs typeface="Arial" panose="020B0604020202020204" pitchFamily="34" charset="0"/>
                  </a:rPr>
                  <a:t>Processor</a:t>
                </a:r>
              </a:p>
            </p:txBody>
          </p:sp>
        </p:grpSp>
      </p:grpSp>
      <p:grpSp>
        <p:nvGrpSpPr>
          <p:cNvPr id="41" name="组合 40"/>
          <p:cNvGrpSpPr/>
          <p:nvPr/>
        </p:nvGrpSpPr>
        <p:grpSpPr>
          <a:xfrm>
            <a:off x="890173" y="2740311"/>
            <a:ext cx="5086729" cy="626265"/>
            <a:chOff x="1541781" y="2082318"/>
            <a:chExt cx="4846318" cy="1270482"/>
          </a:xfrm>
        </p:grpSpPr>
        <p:grpSp>
          <p:nvGrpSpPr>
            <p:cNvPr id="42" name="组合 41"/>
            <p:cNvGrpSpPr/>
            <p:nvPr/>
          </p:nvGrpSpPr>
          <p:grpSpPr>
            <a:xfrm>
              <a:off x="1541781" y="2082800"/>
              <a:ext cx="4846318" cy="1270000"/>
              <a:chOff x="1541781" y="2082800"/>
              <a:chExt cx="4846318" cy="1270000"/>
            </a:xfrm>
          </p:grpSpPr>
          <p:sp>
            <p:nvSpPr>
              <p:cNvPr id="46" name="矩形 45"/>
              <p:cNvSpPr/>
              <p:nvPr/>
            </p:nvSpPr>
            <p:spPr>
              <a:xfrm flipH="1">
                <a:off x="1541781" y="2082800"/>
                <a:ext cx="45719" cy="1270000"/>
              </a:xfrm>
              <a:prstGeom prst="rect">
                <a:avLst/>
              </a:prstGeom>
              <a:solidFill>
                <a:srgbClr val="028BE6"/>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sp>
            <p:nvSpPr>
              <p:cNvPr id="47" name="矩形 46"/>
              <p:cNvSpPr/>
              <p:nvPr/>
            </p:nvSpPr>
            <p:spPr>
              <a:xfrm flipH="1">
                <a:off x="1668780" y="2082800"/>
                <a:ext cx="4719319" cy="1270000"/>
              </a:xfrm>
              <a:prstGeom prst="rect">
                <a:avLst/>
              </a:prstGeom>
              <a:solidFill>
                <a:schemeClr val="bg1">
                  <a:lumMod val="95000"/>
                </a:schemeClr>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grpSp>
        <p:grpSp>
          <p:nvGrpSpPr>
            <p:cNvPr id="43" name="组合 42"/>
            <p:cNvGrpSpPr/>
            <p:nvPr/>
          </p:nvGrpSpPr>
          <p:grpSpPr>
            <a:xfrm>
              <a:off x="1671871" y="2082318"/>
              <a:ext cx="3565804" cy="1208014"/>
              <a:chOff x="1544871" y="2129610"/>
              <a:chExt cx="3565804" cy="1208014"/>
            </a:xfrm>
          </p:grpSpPr>
          <p:sp>
            <p:nvSpPr>
              <p:cNvPr id="44" name="PA-矩形 4"/>
              <p:cNvSpPr>
                <a:spLocks noChangeArrowheads="1"/>
              </p:cNvSpPr>
              <p:nvPr>
                <p:custDataLst>
                  <p:tags r:id="rId12"/>
                </p:custDataLst>
              </p:nvPr>
            </p:nvSpPr>
            <p:spPr bwMode="auto">
              <a:xfrm>
                <a:off x="1650997" y="2593966"/>
                <a:ext cx="3459678" cy="74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hangingPunct="1">
                  <a:lnSpc>
                    <a:spcPct val="150000"/>
                  </a:lnSpc>
                </a:pPr>
                <a:r>
                  <a:rPr lang="en-US" altLang="zh-CN"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4G+128G</a:t>
                </a:r>
                <a:endParaRPr lang="zh-CN" altLang="en-US"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endParaRPr>
              </a:p>
            </p:txBody>
          </p:sp>
          <p:sp>
            <p:nvSpPr>
              <p:cNvPr id="45" name="文本框 44"/>
              <p:cNvSpPr txBox="1"/>
              <p:nvPr/>
            </p:nvSpPr>
            <p:spPr>
              <a:xfrm>
                <a:off x="1544871" y="2129610"/>
                <a:ext cx="2009859" cy="638140"/>
              </a:xfrm>
              <a:prstGeom prst="rect">
                <a:avLst/>
              </a:prstGeom>
              <a:noFill/>
            </p:spPr>
            <p:txBody>
              <a:bodyPr wrap="square" rtlCol="0">
                <a:spAutoFit/>
              </a:bodyPr>
              <a:lstStyle/>
              <a:p>
                <a:r>
                  <a:rPr lang="en-US" altLang="zh-CN" sz="1600" i="1" dirty="0">
                    <a:solidFill>
                      <a:srgbClr val="028BE6"/>
                    </a:solidFill>
                    <a:latin typeface="Arial" panose="020B0604020202020204" pitchFamily="34" charset="0"/>
                    <a:ea typeface="微软雅黑" panose="020B0503020204020204" charset="-122"/>
                    <a:cs typeface="Arial" panose="020B0604020202020204" pitchFamily="34" charset="0"/>
                  </a:rPr>
                  <a:t>Memory</a:t>
                </a:r>
              </a:p>
            </p:txBody>
          </p:sp>
        </p:grpSp>
      </p:grpSp>
      <p:grpSp>
        <p:nvGrpSpPr>
          <p:cNvPr id="2" name="组合 1"/>
          <p:cNvGrpSpPr/>
          <p:nvPr/>
        </p:nvGrpSpPr>
        <p:grpSpPr>
          <a:xfrm>
            <a:off x="11655692" y="3407080"/>
            <a:ext cx="183515" cy="3011932"/>
            <a:chOff x="11618114" y="3407080"/>
            <a:chExt cx="183515" cy="3011932"/>
          </a:xfrm>
        </p:grpSpPr>
        <p:sp>
          <p:nvSpPr>
            <p:cNvPr id="4" name="文本框 3"/>
            <p:cNvSpPr txBox="1"/>
            <p:nvPr/>
          </p:nvSpPr>
          <p:spPr>
            <a:xfrm rot="5400000">
              <a:off x="10778063" y="5395446"/>
              <a:ext cx="1863616" cy="183515"/>
            </a:xfrm>
            <a:prstGeom prst="rect">
              <a:avLst/>
            </a:prstGeom>
            <a:noFill/>
          </p:spPr>
          <p:txBody>
            <a:bodyPr wrap="square" rtlCol="0">
              <a:spAutoFit/>
            </a:bodyPr>
            <a:lstStyle/>
            <a:p>
              <a:pPr algn="dist"/>
              <a:r>
                <a:rPr lang="en-US" altLang="zh-CN" sz="600" dirty="0">
                  <a:solidFill>
                    <a:schemeClr val="bg1">
                      <a:lumMod val="75000"/>
                    </a:schemeClr>
                  </a:solidFill>
                  <a:latin typeface="微软雅黑" panose="020B0503020204020204" charset="-122"/>
                  <a:ea typeface="微软雅黑" panose="020B0503020204020204" charset="-122"/>
                </a:rPr>
                <a:t>Basic executive training</a:t>
              </a:r>
            </a:p>
          </p:txBody>
        </p:sp>
        <p:cxnSp>
          <p:nvCxnSpPr>
            <p:cNvPr id="5" name="直接连接符 4"/>
            <p:cNvCxnSpPr/>
            <p:nvPr/>
          </p:nvCxnSpPr>
          <p:spPr>
            <a:xfrm>
              <a:off x="11709871" y="3407080"/>
              <a:ext cx="0" cy="876822"/>
            </a:xfrm>
            <a:prstGeom prst="line">
              <a:avLst/>
            </a:prstGeom>
            <a:ln>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8" name="矩形: 圆角 71"/>
          <p:cNvSpPr/>
          <p:nvPr/>
        </p:nvSpPr>
        <p:spPr>
          <a:xfrm flipH="1">
            <a:off x="393065" y="424443"/>
            <a:ext cx="770255" cy="52451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PART-02</a:t>
            </a:r>
            <a:endParaRPr lang="zh-CN" altLang="en-US" sz="1000" dirty="0">
              <a:latin typeface="Arial" panose="020B0604020202020204" pitchFamily="34" charset="0"/>
              <a:cs typeface="Arial" panose="020B0604020202020204" pitchFamily="34" charset="0"/>
            </a:endParaRPr>
          </a:p>
        </p:txBody>
      </p:sp>
      <p:sp>
        <p:nvSpPr>
          <p:cNvPr id="9" name="文本框 8"/>
          <p:cNvSpPr txBox="1"/>
          <p:nvPr/>
        </p:nvSpPr>
        <p:spPr>
          <a:xfrm>
            <a:off x="1167130" y="425713"/>
            <a:ext cx="2975791" cy="52322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Parameters</a:t>
            </a:r>
          </a:p>
        </p:txBody>
      </p:sp>
      <p:grpSp>
        <p:nvGrpSpPr>
          <p:cNvPr id="15" name="组合 14"/>
          <p:cNvGrpSpPr/>
          <p:nvPr/>
        </p:nvGrpSpPr>
        <p:grpSpPr>
          <a:xfrm>
            <a:off x="890173" y="3558953"/>
            <a:ext cx="5086729" cy="626265"/>
            <a:chOff x="1541781" y="2082318"/>
            <a:chExt cx="4846318" cy="1270482"/>
          </a:xfrm>
        </p:grpSpPr>
        <p:grpSp>
          <p:nvGrpSpPr>
            <p:cNvPr id="16" name="组合 15"/>
            <p:cNvGrpSpPr/>
            <p:nvPr/>
          </p:nvGrpSpPr>
          <p:grpSpPr>
            <a:xfrm>
              <a:off x="1541781" y="2082800"/>
              <a:ext cx="4846318" cy="1270000"/>
              <a:chOff x="1541781" y="2082800"/>
              <a:chExt cx="4846318" cy="1270000"/>
            </a:xfrm>
          </p:grpSpPr>
          <p:sp>
            <p:nvSpPr>
              <p:cNvPr id="20" name="矩形 19"/>
              <p:cNvSpPr/>
              <p:nvPr/>
            </p:nvSpPr>
            <p:spPr>
              <a:xfrm flipH="1">
                <a:off x="1541781" y="2082800"/>
                <a:ext cx="45719" cy="1270000"/>
              </a:xfrm>
              <a:prstGeom prst="rect">
                <a:avLst/>
              </a:prstGeom>
              <a:solidFill>
                <a:srgbClr val="028BE6"/>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sp>
            <p:nvSpPr>
              <p:cNvPr id="21" name="矩形 20"/>
              <p:cNvSpPr/>
              <p:nvPr/>
            </p:nvSpPr>
            <p:spPr>
              <a:xfrm flipH="1">
                <a:off x="1668780" y="2082800"/>
                <a:ext cx="4719319" cy="1270000"/>
              </a:xfrm>
              <a:prstGeom prst="rect">
                <a:avLst/>
              </a:prstGeom>
              <a:solidFill>
                <a:schemeClr val="bg1">
                  <a:lumMod val="95000"/>
                </a:schemeClr>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grpSp>
        <p:grpSp>
          <p:nvGrpSpPr>
            <p:cNvPr id="17" name="组合 16"/>
            <p:cNvGrpSpPr/>
            <p:nvPr/>
          </p:nvGrpSpPr>
          <p:grpSpPr>
            <a:xfrm>
              <a:off x="1671871" y="2082318"/>
              <a:ext cx="3565804" cy="1208014"/>
              <a:chOff x="1544871" y="2129610"/>
              <a:chExt cx="3565804" cy="1208014"/>
            </a:xfrm>
          </p:grpSpPr>
          <p:sp>
            <p:nvSpPr>
              <p:cNvPr id="18" name="PA-矩形 4"/>
              <p:cNvSpPr>
                <a:spLocks noChangeArrowheads="1"/>
              </p:cNvSpPr>
              <p:nvPr>
                <p:custDataLst>
                  <p:tags r:id="rId11"/>
                </p:custDataLst>
              </p:nvPr>
            </p:nvSpPr>
            <p:spPr bwMode="auto">
              <a:xfrm>
                <a:off x="1650997" y="2593966"/>
                <a:ext cx="3459678" cy="74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hangingPunct="1">
                  <a:lnSpc>
                    <a:spcPct val="150000"/>
                  </a:lnSpc>
                </a:pPr>
                <a:r>
                  <a:rPr lang="en-US" altLang="zh-CN"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9.7-inch, 1024×768P</a:t>
                </a:r>
              </a:p>
            </p:txBody>
          </p:sp>
          <p:sp>
            <p:nvSpPr>
              <p:cNvPr id="19" name="文本框 18"/>
              <p:cNvSpPr txBox="1"/>
              <p:nvPr/>
            </p:nvSpPr>
            <p:spPr>
              <a:xfrm>
                <a:off x="1544871" y="2129610"/>
                <a:ext cx="2009859" cy="638140"/>
              </a:xfrm>
              <a:prstGeom prst="rect">
                <a:avLst/>
              </a:prstGeom>
              <a:noFill/>
            </p:spPr>
            <p:txBody>
              <a:bodyPr wrap="square" rtlCol="0">
                <a:spAutoFit/>
              </a:bodyPr>
              <a:lstStyle/>
              <a:p>
                <a:r>
                  <a:rPr lang="en-US" altLang="zh-CN" sz="1600" i="1" dirty="0">
                    <a:solidFill>
                      <a:srgbClr val="028BE6"/>
                    </a:solidFill>
                    <a:latin typeface="Arial" panose="020B0604020202020204" pitchFamily="34" charset="0"/>
                    <a:ea typeface="微软雅黑" panose="020B0503020204020204" charset="-122"/>
                    <a:cs typeface="Arial" panose="020B0604020202020204" pitchFamily="34" charset="0"/>
                  </a:rPr>
                  <a:t>Display</a:t>
                </a:r>
              </a:p>
            </p:txBody>
          </p:sp>
        </p:grpSp>
      </p:grpSp>
      <p:grpSp>
        <p:nvGrpSpPr>
          <p:cNvPr id="32" name="组合 31"/>
          <p:cNvGrpSpPr/>
          <p:nvPr/>
        </p:nvGrpSpPr>
        <p:grpSpPr>
          <a:xfrm>
            <a:off x="890173" y="4358801"/>
            <a:ext cx="5086729" cy="626265"/>
            <a:chOff x="1541781" y="2082318"/>
            <a:chExt cx="4846318" cy="1270482"/>
          </a:xfrm>
        </p:grpSpPr>
        <p:grpSp>
          <p:nvGrpSpPr>
            <p:cNvPr id="33" name="组合 32"/>
            <p:cNvGrpSpPr/>
            <p:nvPr/>
          </p:nvGrpSpPr>
          <p:grpSpPr>
            <a:xfrm>
              <a:off x="1541781" y="2082800"/>
              <a:ext cx="4846318" cy="1270000"/>
              <a:chOff x="1541781" y="2082800"/>
              <a:chExt cx="4846318" cy="1270000"/>
            </a:xfrm>
          </p:grpSpPr>
          <p:sp>
            <p:nvSpPr>
              <p:cNvPr id="52" name="矩形 51"/>
              <p:cNvSpPr/>
              <p:nvPr/>
            </p:nvSpPr>
            <p:spPr>
              <a:xfrm flipH="1">
                <a:off x="1541781" y="2082800"/>
                <a:ext cx="45719" cy="1270000"/>
              </a:xfrm>
              <a:prstGeom prst="rect">
                <a:avLst/>
              </a:prstGeom>
              <a:solidFill>
                <a:srgbClr val="028BE6"/>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sp>
            <p:nvSpPr>
              <p:cNvPr id="53" name="矩形 52"/>
              <p:cNvSpPr/>
              <p:nvPr/>
            </p:nvSpPr>
            <p:spPr>
              <a:xfrm flipH="1">
                <a:off x="1668780" y="2082800"/>
                <a:ext cx="4719319" cy="1270000"/>
              </a:xfrm>
              <a:prstGeom prst="rect">
                <a:avLst/>
              </a:prstGeom>
              <a:solidFill>
                <a:schemeClr val="bg1">
                  <a:lumMod val="95000"/>
                </a:schemeClr>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grpSp>
        <p:grpSp>
          <p:nvGrpSpPr>
            <p:cNvPr id="49" name="组合 48"/>
            <p:cNvGrpSpPr/>
            <p:nvPr/>
          </p:nvGrpSpPr>
          <p:grpSpPr>
            <a:xfrm>
              <a:off x="1671871" y="2082318"/>
              <a:ext cx="4716228" cy="1155313"/>
              <a:chOff x="1544871" y="2129610"/>
              <a:chExt cx="4716228" cy="1155313"/>
            </a:xfrm>
          </p:grpSpPr>
          <p:sp>
            <p:nvSpPr>
              <p:cNvPr id="50" name="PA-矩形 4"/>
              <p:cNvSpPr>
                <a:spLocks noChangeArrowheads="1"/>
              </p:cNvSpPr>
              <p:nvPr>
                <p:custDataLst>
                  <p:tags r:id="rId10"/>
                </p:custDataLst>
              </p:nvPr>
            </p:nvSpPr>
            <p:spPr bwMode="auto">
              <a:xfrm>
                <a:off x="1650997" y="2593966"/>
                <a:ext cx="4610102" cy="69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hangingPunct="1">
                  <a:lnSpc>
                    <a:spcPct val="150000"/>
                  </a:lnSpc>
                </a:pPr>
                <a:r>
                  <a:rPr lang="en-US" altLang="zh-CN"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8.0 Megapixel, AF with Flashlight</a:t>
                </a:r>
                <a:endParaRPr lang="zh-CN" altLang="en-US"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endParaRPr>
              </a:p>
            </p:txBody>
          </p:sp>
          <p:sp>
            <p:nvSpPr>
              <p:cNvPr id="51" name="文本框 50"/>
              <p:cNvSpPr txBox="1"/>
              <p:nvPr/>
            </p:nvSpPr>
            <p:spPr>
              <a:xfrm>
                <a:off x="1544871" y="2129610"/>
                <a:ext cx="2009859" cy="638140"/>
              </a:xfrm>
              <a:prstGeom prst="rect">
                <a:avLst/>
              </a:prstGeom>
              <a:noFill/>
            </p:spPr>
            <p:txBody>
              <a:bodyPr wrap="square" rtlCol="0">
                <a:spAutoFit/>
              </a:bodyPr>
              <a:lstStyle/>
              <a:p>
                <a:r>
                  <a:rPr lang="en-US" altLang="zh-CN" sz="1600" i="1" dirty="0">
                    <a:solidFill>
                      <a:srgbClr val="028BE6"/>
                    </a:solidFill>
                    <a:latin typeface="Arial" panose="020B0604020202020204" pitchFamily="34" charset="0"/>
                    <a:ea typeface="微软雅黑" panose="020B0503020204020204" charset="-122"/>
                    <a:cs typeface="Arial" panose="020B0604020202020204" pitchFamily="34" charset="0"/>
                  </a:rPr>
                  <a:t>Camera</a:t>
                </a:r>
              </a:p>
            </p:txBody>
          </p:sp>
        </p:grpSp>
      </p:grpSp>
      <p:grpSp>
        <p:nvGrpSpPr>
          <p:cNvPr id="54" name="组合 53"/>
          <p:cNvGrpSpPr/>
          <p:nvPr/>
        </p:nvGrpSpPr>
        <p:grpSpPr>
          <a:xfrm>
            <a:off x="890173" y="5177955"/>
            <a:ext cx="5086729" cy="626265"/>
            <a:chOff x="1541781" y="2082318"/>
            <a:chExt cx="4846318" cy="1270482"/>
          </a:xfrm>
        </p:grpSpPr>
        <p:grpSp>
          <p:nvGrpSpPr>
            <p:cNvPr id="55" name="组合 54"/>
            <p:cNvGrpSpPr/>
            <p:nvPr/>
          </p:nvGrpSpPr>
          <p:grpSpPr>
            <a:xfrm>
              <a:off x="1541781" y="2082800"/>
              <a:ext cx="4846318" cy="1270000"/>
              <a:chOff x="1541781" y="2082800"/>
              <a:chExt cx="4846318" cy="1270000"/>
            </a:xfrm>
          </p:grpSpPr>
          <p:sp>
            <p:nvSpPr>
              <p:cNvPr id="59" name="矩形 58"/>
              <p:cNvSpPr/>
              <p:nvPr/>
            </p:nvSpPr>
            <p:spPr>
              <a:xfrm flipH="1">
                <a:off x="1541781" y="2082800"/>
                <a:ext cx="45719" cy="1270000"/>
              </a:xfrm>
              <a:prstGeom prst="rect">
                <a:avLst/>
              </a:prstGeom>
              <a:solidFill>
                <a:srgbClr val="028BE6"/>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sp>
            <p:nvSpPr>
              <p:cNvPr id="60" name="矩形 59"/>
              <p:cNvSpPr/>
              <p:nvPr/>
            </p:nvSpPr>
            <p:spPr>
              <a:xfrm flipH="1">
                <a:off x="1668780" y="2082800"/>
                <a:ext cx="4719319" cy="1270000"/>
              </a:xfrm>
              <a:prstGeom prst="rect">
                <a:avLst/>
              </a:prstGeom>
              <a:solidFill>
                <a:schemeClr val="bg1">
                  <a:lumMod val="95000"/>
                </a:schemeClr>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grpSp>
        <p:grpSp>
          <p:nvGrpSpPr>
            <p:cNvPr id="56" name="组合 55"/>
            <p:cNvGrpSpPr/>
            <p:nvPr/>
          </p:nvGrpSpPr>
          <p:grpSpPr>
            <a:xfrm>
              <a:off x="1671871" y="2082318"/>
              <a:ext cx="3565804" cy="1155313"/>
              <a:chOff x="1544871" y="2129610"/>
              <a:chExt cx="3565804" cy="1155313"/>
            </a:xfrm>
          </p:grpSpPr>
          <p:sp>
            <p:nvSpPr>
              <p:cNvPr id="57" name="PA-矩形 4"/>
              <p:cNvSpPr>
                <a:spLocks noChangeArrowheads="1"/>
              </p:cNvSpPr>
              <p:nvPr>
                <p:custDataLst>
                  <p:tags r:id="rId9"/>
                </p:custDataLst>
              </p:nvPr>
            </p:nvSpPr>
            <p:spPr bwMode="auto">
              <a:xfrm>
                <a:off x="1650997" y="2593966"/>
                <a:ext cx="3459678" cy="69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hangingPunct="1">
                  <a:lnSpc>
                    <a:spcPct val="150000"/>
                  </a:lnSpc>
                </a:pPr>
                <a:r>
                  <a:rPr lang="en-US" altLang="zh-CN"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Microphone, Speaker</a:t>
                </a:r>
              </a:p>
            </p:txBody>
          </p:sp>
          <p:sp>
            <p:nvSpPr>
              <p:cNvPr id="58" name="文本框 57"/>
              <p:cNvSpPr txBox="1"/>
              <p:nvPr/>
            </p:nvSpPr>
            <p:spPr>
              <a:xfrm>
                <a:off x="1544871" y="2129610"/>
                <a:ext cx="2653748" cy="638140"/>
              </a:xfrm>
              <a:prstGeom prst="rect">
                <a:avLst/>
              </a:prstGeom>
              <a:noFill/>
            </p:spPr>
            <p:txBody>
              <a:bodyPr wrap="square" rtlCol="0">
                <a:spAutoFit/>
              </a:bodyPr>
              <a:lstStyle/>
              <a:p>
                <a:r>
                  <a:rPr lang="en-US" altLang="zh-CN" sz="1600" i="1" dirty="0">
                    <a:solidFill>
                      <a:srgbClr val="028BE6"/>
                    </a:solidFill>
                    <a:latin typeface="Arial" panose="020B0604020202020204" pitchFamily="34" charset="0"/>
                    <a:ea typeface="微软雅黑" panose="020B0503020204020204" charset="-122"/>
                    <a:cs typeface="Arial" panose="020B0604020202020204" pitchFamily="34" charset="0"/>
                  </a:rPr>
                  <a:t>Auto Input/Output</a:t>
                </a:r>
              </a:p>
            </p:txBody>
          </p:sp>
        </p:grpSp>
      </p:grpSp>
      <p:grpSp>
        <p:nvGrpSpPr>
          <p:cNvPr id="3" name="组合 2">
            <a:extLst>
              <a:ext uri="{FF2B5EF4-FFF2-40B4-BE49-F238E27FC236}">
                <a16:creationId xmlns:a16="http://schemas.microsoft.com/office/drawing/2014/main" id="{55CF829C-B4F0-7AD0-B3DF-1827EBB5FC9B}"/>
              </a:ext>
            </a:extLst>
          </p:cNvPr>
          <p:cNvGrpSpPr/>
          <p:nvPr/>
        </p:nvGrpSpPr>
        <p:grpSpPr>
          <a:xfrm>
            <a:off x="5991578" y="1147922"/>
            <a:ext cx="5086729" cy="659566"/>
            <a:chOff x="1541781" y="2034594"/>
            <a:chExt cx="4846318" cy="1318206"/>
          </a:xfrm>
        </p:grpSpPr>
        <p:grpSp>
          <p:nvGrpSpPr>
            <p:cNvPr id="7" name="组合 6">
              <a:extLst>
                <a:ext uri="{FF2B5EF4-FFF2-40B4-BE49-F238E27FC236}">
                  <a16:creationId xmlns:a16="http://schemas.microsoft.com/office/drawing/2014/main" id="{7EBB6897-98FD-0FE9-0299-B8AE03950609}"/>
                </a:ext>
              </a:extLst>
            </p:cNvPr>
            <p:cNvGrpSpPr/>
            <p:nvPr/>
          </p:nvGrpSpPr>
          <p:grpSpPr>
            <a:xfrm>
              <a:off x="1541781" y="2082800"/>
              <a:ext cx="4846318" cy="1270000"/>
              <a:chOff x="1541781" y="2082800"/>
              <a:chExt cx="4846318" cy="1270000"/>
            </a:xfrm>
          </p:grpSpPr>
          <p:sp>
            <p:nvSpPr>
              <p:cNvPr id="26" name="矩形 25">
                <a:extLst>
                  <a:ext uri="{FF2B5EF4-FFF2-40B4-BE49-F238E27FC236}">
                    <a16:creationId xmlns:a16="http://schemas.microsoft.com/office/drawing/2014/main" id="{58C4F4E9-13B7-DE01-6C3D-244770D4C603}"/>
                  </a:ext>
                </a:extLst>
              </p:cNvPr>
              <p:cNvSpPr/>
              <p:nvPr/>
            </p:nvSpPr>
            <p:spPr>
              <a:xfrm flipH="1">
                <a:off x="1541781" y="2082800"/>
                <a:ext cx="45719" cy="1270000"/>
              </a:xfrm>
              <a:prstGeom prst="rect">
                <a:avLst/>
              </a:prstGeom>
              <a:solidFill>
                <a:srgbClr val="028BE6"/>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sp>
            <p:nvSpPr>
              <p:cNvPr id="27" name="矩形 26">
                <a:extLst>
                  <a:ext uri="{FF2B5EF4-FFF2-40B4-BE49-F238E27FC236}">
                    <a16:creationId xmlns:a16="http://schemas.microsoft.com/office/drawing/2014/main" id="{249C2DB9-9B6E-7A97-3A6C-F6536CF21062}"/>
                  </a:ext>
                </a:extLst>
              </p:cNvPr>
              <p:cNvSpPr/>
              <p:nvPr/>
            </p:nvSpPr>
            <p:spPr>
              <a:xfrm flipH="1">
                <a:off x="1668780" y="2082800"/>
                <a:ext cx="4719319" cy="1270000"/>
              </a:xfrm>
              <a:prstGeom prst="rect">
                <a:avLst/>
              </a:prstGeom>
              <a:solidFill>
                <a:schemeClr val="bg1">
                  <a:lumMod val="95000"/>
                </a:schemeClr>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grpSp>
        <p:grpSp>
          <p:nvGrpSpPr>
            <p:cNvPr id="23" name="组合 22">
              <a:extLst>
                <a:ext uri="{FF2B5EF4-FFF2-40B4-BE49-F238E27FC236}">
                  <a16:creationId xmlns:a16="http://schemas.microsoft.com/office/drawing/2014/main" id="{41ED2D06-F426-8E30-FBD7-23B8ED2C33F7}"/>
                </a:ext>
              </a:extLst>
            </p:cNvPr>
            <p:cNvGrpSpPr/>
            <p:nvPr/>
          </p:nvGrpSpPr>
          <p:grpSpPr>
            <a:xfrm>
              <a:off x="1648460" y="2034594"/>
              <a:ext cx="3525152" cy="1152522"/>
              <a:chOff x="1521460" y="2081886"/>
              <a:chExt cx="3525152" cy="1152522"/>
            </a:xfrm>
          </p:grpSpPr>
          <p:sp>
            <p:nvSpPr>
              <p:cNvPr id="24" name="PA-矩形 4">
                <a:extLst>
                  <a:ext uri="{FF2B5EF4-FFF2-40B4-BE49-F238E27FC236}">
                    <a16:creationId xmlns:a16="http://schemas.microsoft.com/office/drawing/2014/main" id="{B1986F67-1901-6A0F-F2EA-AD17BB0EAD39}"/>
                  </a:ext>
                </a:extLst>
              </p:cNvPr>
              <p:cNvSpPr>
                <a:spLocks noChangeArrowheads="1"/>
              </p:cNvSpPr>
              <p:nvPr>
                <p:custDataLst>
                  <p:tags r:id="rId8"/>
                </p:custDataLst>
              </p:nvPr>
            </p:nvSpPr>
            <p:spPr bwMode="auto">
              <a:xfrm>
                <a:off x="1586934" y="2501773"/>
                <a:ext cx="3459678" cy="73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hangingPunct="1">
                  <a:lnSpc>
                    <a:spcPct val="150000"/>
                  </a:lnSpc>
                </a:pPr>
                <a:r>
                  <a:rPr lang="en-US" altLang="zh-CN"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Wi-Fi, Wired</a:t>
                </a:r>
              </a:p>
            </p:txBody>
          </p:sp>
          <p:sp>
            <p:nvSpPr>
              <p:cNvPr id="25" name="文本框 24">
                <a:extLst>
                  <a:ext uri="{FF2B5EF4-FFF2-40B4-BE49-F238E27FC236}">
                    <a16:creationId xmlns:a16="http://schemas.microsoft.com/office/drawing/2014/main" id="{276F5137-99D1-20C6-5F50-991E971C200A}"/>
                  </a:ext>
                </a:extLst>
              </p:cNvPr>
              <p:cNvSpPr txBox="1"/>
              <p:nvPr/>
            </p:nvSpPr>
            <p:spPr>
              <a:xfrm>
                <a:off x="1521460" y="2081886"/>
                <a:ext cx="2677159" cy="628680"/>
              </a:xfrm>
              <a:prstGeom prst="rect">
                <a:avLst/>
              </a:prstGeom>
              <a:noFill/>
            </p:spPr>
            <p:txBody>
              <a:bodyPr wrap="square" rtlCol="0">
                <a:spAutoFit/>
              </a:bodyPr>
              <a:lstStyle/>
              <a:p>
                <a:r>
                  <a:rPr lang="en-US" altLang="zh-CN" sz="1600" i="1" dirty="0">
                    <a:solidFill>
                      <a:srgbClr val="028BE6"/>
                    </a:solidFill>
                    <a:latin typeface="Arial" panose="020B0604020202020204" pitchFamily="34" charset="0"/>
                    <a:ea typeface="微软雅黑" panose="020B0503020204020204" charset="-122"/>
                    <a:cs typeface="Arial" panose="020B0604020202020204" pitchFamily="34" charset="0"/>
                  </a:rPr>
                  <a:t>Communication Method</a:t>
                </a:r>
              </a:p>
            </p:txBody>
          </p:sp>
        </p:grpSp>
      </p:grpSp>
      <p:grpSp>
        <p:nvGrpSpPr>
          <p:cNvPr id="28" name="组合 27">
            <a:extLst>
              <a:ext uri="{FF2B5EF4-FFF2-40B4-BE49-F238E27FC236}">
                <a16:creationId xmlns:a16="http://schemas.microsoft.com/office/drawing/2014/main" id="{9B228E4E-191F-D345-8925-C87998D73DA7}"/>
              </a:ext>
            </a:extLst>
          </p:cNvPr>
          <p:cNvGrpSpPr/>
          <p:nvPr/>
        </p:nvGrpSpPr>
        <p:grpSpPr>
          <a:xfrm>
            <a:off x="5991578" y="1951818"/>
            <a:ext cx="5086729" cy="635446"/>
            <a:chOff x="1541781" y="2064178"/>
            <a:chExt cx="4846318" cy="1288622"/>
          </a:xfrm>
        </p:grpSpPr>
        <p:grpSp>
          <p:nvGrpSpPr>
            <p:cNvPr id="29" name="组合 28">
              <a:extLst>
                <a:ext uri="{FF2B5EF4-FFF2-40B4-BE49-F238E27FC236}">
                  <a16:creationId xmlns:a16="http://schemas.microsoft.com/office/drawing/2014/main" id="{C772B7C9-B6E1-1D71-DB3A-F945ADF15624}"/>
                </a:ext>
              </a:extLst>
            </p:cNvPr>
            <p:cNvGrpSpPr/>
            <p:nvPr/>
          </p:nvGrpSpPr>
          <p:grpSpPr>
            <a:xfrm>
              <a:off x="1541781" y="2082800"/>
              <a:ext cx="4846318" cy="1270000"/>
              <a:chOff x="1541781" y="2082800"/>
              <a:chExt cx="4846318" cy="1270000"/>
            </a:xfrm>
          </p:grpSpPr>
          <p:sp>
            <p:nvSpPr>
              <p:cNvPr id="64" name="矩形 63">
                <a:extLst>
                  <a:ext uri="{FF2B5EF4-FFF2-40B4-BE49-F238E27FC236}">
                    <a16:creationId xmlns:a16="http://schemas.microsoft.com/office/drawing/2014/main" id="{A6E294E4-4396-B6DB-095D-F144DA21ADF3}"/>
                  </a:ext>
                </a:extLst>
              </p:cNvPr>
              <p:cNvSpPr/>
              <p:nvPr/>
            </p:nvSpPr>
            <p:spPr>
              <a:xfrm flipH="1">
                <a:off x="1541781" y="2082800"/>
                <a:ext cx="45719" cy="1270000"/>
              </a:xfrm>
              <a:prstGeom prst="rect">
                <a:avLst/>
              </a:prstGeom>
              <a:solidFill>
                <a:srgbClr val="028BE6"/>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sp>
            <p:nvSpPr>
              <p:cNvPr id="65" name="矩形 64">
                <a:extLst>
                  <a:ext uri="{FF2B5EF4-FFF2-40B4-BE49-F238E27FC236}">
                    <a16:creationId xmlns:a16="http://schemas.microsoft.com/office/drawing/2014/main" id="{5C94097D-9668-5490-86A2-F04F2866BABF}"/>
                  </a:ext>
                </a:extLst>
              </p:cNvPr>
              <p:cNvSpPr/>
              <p:nvPr/>
            </p:nvSpPr>
            <p:spPr>
              <a:xfrm flipH="1">
                <a:off x="1668780" y="2082800"/>
                <a:ext cx="4719319" cy="1270000"/>
              </a:xfrm>
              <a:prstGeom prst="rect">
                <a:avLst/>
              </a:prstGeom>
              <a:solidFill>
                <a:schemeClr val="bg1">
                  <a:lumMod val="95000"/>
                </a:schemeClr>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grpSp>
        <p:grpSp>
          <p:nvGrpSpPr>
            <p:cNvPr id="61" name="组合 60">
              <a:extLst>
                <a:ext uri="{FF2B5EF4-FFF2-40B4-BE49-F238E27FC236}">
                  <a16:creationId xmlns:a16="http://schemas.microsoft.com/office/drawing/2014/main" id="{3F7A9175-CF1C-D772-39B7-FD9E07069801}"/>
                </a:ext>
              </a:extLst>
            </p:cNvPr>
            <p:cNvGrpSpPr/>
            <p:nvPr/>
          </p:nvGrpSpPr>
          <p:grpSpPr>
            <a:xfrm>
              <a:off x="1647671" y="2064178"/>
              <a:ext cx="3661702" cy="1173138"/>
              <a:chOff x="1520671" y="2111470"/>
              <a:chExt cx="3661702" cy="1173138"/>
            </a:xfrm>
          </p:grpSpPr>
          <p:sp>
            <p:nvSpPr>
              <p:cNvPr id="62" name="PA-矩形 4">
                <a:extLst>
                  <a:ext uri="{FF2B5EF4-FFF2-40B4-BE49-F238E27FC236}">
                    <a16:creationId xmlns:a16="http://schemas.microsoft.com/office/drawing/2014/main" id="{AE27EC59-6B31-591C-5459-D2C3B2F11DF2}"/>
                  </a:ext>
                </a:extLst>
              </p:cNvPr>
              <p:cNvSpPr>
                <a:spLocks noChangeArrowheads="1"/>
              </p:cNvSpPr>
              <p:nvPr>
                <p:custDataLst>
                  <p:tags r:id="rId7"/>
                </p:custDataLst>
              </p:nvPr>
            </p:nvSpPr>
            <p:spPr bwMode="auto">
              <a:xfrm>
                <a:off x="1617400" y="2541229"/>
                <a:ext cx="3564973" cy="74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hangingPunct="1">
                  <a:lnSpc>
                    <a:spcPct val="150000"/>
                  </a:lnSpc>
                </a:pPr>
                <a:r>
                  <a:rPr lang="en-US" altLang="zh-CN"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Type-</a:t>
                </a:r>
                <a:endParaRPr lang="zh-CN" altLang="en-US"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endParaRPr>
              </a:p>
            </p:txBody>
          </p:sp>
          <p:sp>
            <p:nvSpPr>
              <p:cNvPr id="63" name="文本框 62">
                <a:extLst>
                  <a:ext uri="{FF2B5EF4-FFF2-40B4-BE49-F238E27FC236}">
                    <a16:creationId xmlns:a16="http://schemas.microsoft.com/office/drawing/2014/main" id="{72625A29-1BF8-24A1-533C-C6753F82DC8D}"/>
                  </a:ext>
                </a:extLst>
              </p:cNvPr>
              <p:cNvSpPr txBox="1"/>
              <p:nvPr/>
            </p:nvSpPr>
            <p:spPr>
              <a:xfrm>
                <a:off x="1520671" y="2111470"/>
                <a:ext cx="3060853" cy="637899"/>
              </a:xfrm>
              <a:prstGeom prst="rect">
                <a:avLst/>
              </a:prstGeom>
              <a:noFill/>
            </p:spPr>
            <p:txBody>
              <a:bodyPr wrap="square" rtlCol="0">
                <a:spAutoFit/>
              </a:bodyPr>
              <a:lstStyle/>
              <a:p>
                <a:r>
                  <a:rPr lang="en-US" altLang="zh-CN" sz="1600" i="1" dirty="0">
                    <a:solidFill>
                      <a:srgbClr val="028BE6"/>
                    </a:solidFill>
                    <a:latin typeface="Arial" panose="020B0604020202020204" pitchFamily="34" charset="0"/>
                    <a:ea typeface="微软雅黑" panose="020B0503020204020204" charset="-122"/>
                    <a:cs typeface="Arial" panose="020B0604020202020204" pitchFamily="34" charset="0"/>
                  </a:rPr>
                  <a:t>Connectivity</a:t>
                </a:r>
              </a:p>
            </p:txBody>
          </p:sp>
        </p:grpSp>
      </p:grpSp>
      <p:grpSp>
        <p:nvGrpSpPr>
          <p:cNvPr id="66" name="组合 65">
            <a:extLst>
              <a:ext uri="{FF2B5EF4-FFF2-40B4-BE49-F238E27FC236}">
                <a16:creationId xmlns:a16="http://schemas.microsoft.com/office/drawing/2014/main" id="{38D4C6FC-8046-2004-0211-0EF7E56234AC}"/>
              </a:ext>
            </a:extLst>
          </p:cNvPr>
          <p:cNvGrpSpPr/>
          <p:nvPr/>
        </p:nvGrpSpPr>
        <p:grpSpPr>
          <a:xfrm>
            <a:off x="5991578" y="2741941"/>
            <a:ext cx="5086729" cy="626265"/>
            <a:chOff x="1541781" y="2082318"/>
            <a:chExt cx="4846318" cy="1270482"/>
          </a:xfrm>
        </p:grpSpPr>
        <p:grpSp>
          <p:nvGrpSpPr>
            <p:cNvPr id="67" name="组合 66">
              <a:extLst>
                <a:ext uri="{FF2B5EF4-FFF2-40B4-BE49-F238E27FC236}">
                  <a16:creationId xmlns:a16="http://schemas.microsoft.com/office/drawing/2014/main" id="{54B4743A-CF39-F80D-DD06-56797EB3B7ED}"/>
                </a:ext>
              </a:extLst>
            </p:cNvPr>
            <p:cNvGrpSpPr/>
            <p:nvPr/>
          </p:nvGrpSpPr>
          <p:grpSpPr>
            <a:xfrm>
              <a:off x="1541781" y="2082800"/>
              <a:ext cx="4846318" cy="1270000"/>
              <a:chOff x="1541781" y="2082800"/>
              <a:chExt cx="4846318" cy="1270000"/>
            </a:xfrm>
          </p:grpSpPr>
          <p:sp>
            <p:nvSpPr>
              <p:cNvPr id="71" name="矩形 70">
                <a:extLst>
                  <a:ext uri="{FF2B5EF4-FFF2-40B4-BE49-F238E27FC236}">
                    <a16:creationId xmlns:a16="http://schemas.microsoft.com/office/drawing/2014/main" id="{EE26920D-74F3-60FF-2B1A-8CDF053BDEB5}"/>
                  </a:ext>
                </a:extLst>
              </p:cNvPr>
              <p:cNvSpPr/>
              <p:nvPr/>
            </p:nvSpPr>
            <p:spPr>
              <a:xfrm flipH="1">
                <a:off x="1541781" y="2082800"/>
                <a:ext cx="45719" cy="1270000"/>
              </a:xfrm>
              <a:prstGeom prst="rect">
                <a:avLst/>
              </a:prstGeom>
              <a:solidFill>
                <a:srgbClr val="028BE6"/>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sp>
            <p:nvSpPr>
              <p:cNvPr id="72" name="矩形 71">
                <a:extLst>
                  <a:ext uri="{FF2B5EF4-FFF2-40B4-BE49-F238E27FC236}">
                    <a16:creationId xmlns:a16="http://schemas.microsoft.com/office/drawing/2014/main" id="{9A8B993A-6DDE-7C16-A660-0EBC02738B0C}"/>
                  </a:ext>
                </a:extLst>
              </p:cNvPr>
              <p:cNvSpPr/>
              <p:nvPr/>
            </p:nvSpPr>
            <p:spPr>
              <a:xfrm flipH="1">
                <a:off x="1668780" y="2082800"/>
                <a:ext cx="4719319" cy="1270000"/>
              </a:xfrm>
              <a:prstGeom prst="rect">
                <a:avLst/>
              </a:prstGeom>
              <a:solidFill>
                <a:schemeClr val="bg1">
                  <a:lumMod val="95000"/>
                </a:schemeClr>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grpSp>
        <p:grpSp>
          <p:nvGrpSpPr>
            <p:cNvPr id="68" name="组合 67">
              <a:extLst>
                <a:ext uri="{FF2B5EF4-FFF2-40B4-BE49-F238E27FC236}">
                  <a16:creationId xmlns:a16="http://schemas.microsoft.com/office/drawing/2014/main" id="{1EA9979A-F484-7B49-C816-2734DBD77CE6}"/>
                </a:ext>
              </a:extLst>
            </p:cNvPr>
            <p:cNvGrpSpPr/>
            <p:nvPr/>
          </p:nvGrpSpPr>
          <p:grpSpPr>
            <a:xfrm>
              <a:off x="1671871" y="2082318"/>
              <a:ext cx="3565804" cy="1155313"/>
              <a:chOff x="1544871" y="2129610"/>
              <a:chExt cx="3565804" cy="1155313"/>
            </a:xfrm>
          </p:grpSpPr>
          <p:sp>
            <p:nvSpPr>
              <p:cNvPr id="69" name="PA-矩形 4">
                <a:extLst>
                  <a:ext uri="{FF2B5EF4-FFF2-40B4-BE49-F238E27FC236}">
                    <a16:creationId xmlns:a16="http://schemas.microsoft.com/office/drawing/2014/main" id="{7292544E-0625-2018-B8E1-5068AFFACD7B}"/>
                  </a:ext>
                </a:extLst>
              </p:cNvPr>
              <p:cNvSpPr>
                <a:spLocks noChangeArrowheads="1"/>
              </p:cNvSpPr>
              <p:nvPr>
                <p:custDataLst>
                  <p:tags r:id="rId6"/>
                </p:custDataLst>
              </p:nvPr>
            </p:nvSpPr>
            <p:spPr bwMode="auto">
              <a:xfrm>
                <a:off x="1650997" y="2593966"/>
                <a:ext cx="3459678" cy="69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hangingPunct="1">
                  <a:lnSpc>
                    <a:spcPct val="150000"/>
                  </a:lnSpc>
                </a:pPr>
                <a:r>
                  <a:rPr lang="en-US" altLang="zh-CN"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9-36V</a:t>
                </a:r>
                <a:endParaRPr lang="zh-CN" altLang="en-US"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endParaRPr>
              </a:p>
            </p:txBody>
          </p:sp>
          <p:sp>
            <p:nvSpPr>
              <p:cNvPr id="70" name="文本框 69">
                <a:extLst>
                  <a:ext uri="{FF2B5EF4-FFF2-40B4-BE49-F238E27FC236}">
                    <a16:creationId xmlns:a16="http://schemas.microsoft.com/office/drawing/2014/main" id="{12462900-3323-528F-256B-7F6474DF2915}"/>
                  </a:ext>
                </a:extLst>
              </p:cNvPr>
              <p:cNvSpPr txBox="1"/>
              <p:nvPr/>
            </p:nvSpPr>
            <p:spPr>
              <a:xfrm>
                <a:off x="1544871" y="2129610"/>
                <a:ext cx="2009859" cy="638140"/>
              </a:xfrm>
              <a:prstGeom prst="rect">
                <a:avLst/>
              </a:prstGeom>
              <a:noFill/>
            </p:spPr>
            <p:txBody>
              <a:bodyPr wrap="square" rtlCol="0">
                <a:spAutoFit/>
              </a:bodyPr>
              <a:lstStyle/>
              <a:p>
                <a:r>
                  <a:rPr lang="en-US" altLang="zh-CN" sz="1600" i="1" dirty="0">
                    <a:solidFill>
                      <a:srgbClr val="028BE6"/>
                    </a:solidFill>
                    <a:latin typeface="Arial" panose="020B0604020202020204" pitchFamily="34" charset="0"/>
                    <a:ea typeface="微软雅黑" panose="020B0503020204020204" charset="-122"/>
                    <a:cs typeface="Arial" panose="020B0604020202020204" pitchFamily="34" charset="0"/>
                  </a:rPr>
                  <a:t>Working Voltage</a:t>
                </a:r>
              </a:p>
            </p:txBody>
          </p:sp>
        </p:grpSp>
      </p:grpSp>
      <p:grpSp>
        <p:nvGrpSpPr>
          <p:cNvPr id="73" name="组合 72">
            <a:extLst>
              <a:ext uri="{FF2B5EF4-FFF2-40B4-BE49-F238E27FC236}">
                <a16:creationId xmlns:a16="http://schemas.microsoft.com/office/drawing/2014/main" id="{1F4C8A4F-416D-D784-AAAC-864C9395FB82}"/>
              </a:ext>
            </a:extLst>
          </p:cNvPr>
          <p:cNvGrpSpPr/>
          <p:nvPr/>
        </p:nvGrpSpPr>
        <p:grpSpPr>
          <a:xfrm>
            <a:off x="5991578" y="3560583"/>
            <a:ext cx="5086729" cy="626265"/>
            <a:chOff x="1541781" y="2082318"/>
            <a:chExt cx="4846318" cy="1270482"/>
          </a:xfrm>
        </p:grpSpPr>
        <p:grpSp>
          <p:nvGrpSpPr>
            <p:cNvPr id="74" name="组合 73">
              <a:extLst>
                <a:ext uri="{FF2B5EF4-FFF2-40B4-BE49-F238E27FC236}">
                  <a16:creationId xmlns:a16="http://schemas.microsoft.com/office/drawing/2014/main" id="{247826BB-D994-2A7A-363F-940E76507AF7}"/>
                </a:ext>
              </a:extLst>
            </p:cNvPr>
            <p:cNvGrpSpPr/>
            <p:nvPr/>
          </p:nvGrpSpPr>
          <p:grpSpPr>
            <a:xfrm>
              <a:off x="1541781" y="2082800"/>
              <a:ext cx="4846318" cy="1270000"/>
              <a:chOff x="1541781" y="2082800"/>
              <a:chExt cx="4846318" cy="1270000"/>
            </a:xfrm>
          </p:grpSpPr>
          <p:sp>
            <p:nvSpPr>
              <p:cNvPr id="78" name="矩形 77">
                <a:extLst>
                  <a:ext uri="{FF2B5EF4-FFF2-40B4-BE49-F238E27FC236}">
                    <a16:creationId xmlns:a16="http://schemas.microsoft.com/office/drawing/2014/main" id="{966CF98A-2BF6-FADB-8A19-3B5BDD56801B}"/>
                  </a:ext>
                </a:extLst>
              </p:cNvPr>
              <p:cNvSpPr/>
              <p:nvPr/>
            </p:nvSpPr>
            <p:spPr>
              <a:xfrm flipH="1">
                <a:off x="1541781" y="2082800"/>
                <a:ext cx="45719" cy="1270000"/>
              </a:xfrm>
              <a:prstGeom prst="rect">
                <a:avLst/>
              </a:prstGeom>
              <a:solidFill>
                <a:srgbClr val="028BE6"/>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sp>
            <p:nvSpPr>
              <p:cNvPr id="79" name="矩形 78">
                <a:extLst>
                  <a:ext uri="{FF2B5EF4-FFF2-40B4-BE49-F238E27FC236}">
                    <a16:creationId xmlns:a16="http://schemas.microsoft.com/office/drawing/2014/main" id="{B2A81496-E6EA-E2E4-D095-D1884DFFACEC}"/>
                  </a:ext>
                </a:extLst>
              </p:cNvPr>
              <p:cNvSpPr/>
              <p:nvPr/>
            </p:nvSpPr>
            <p:spPr>
              <a:xfrm flipH="1">
                <a:off x="1668780" y="2082800"/>
                <a:ext cx="4719319" cy="1270000"/>
              </a:xfrm>
              <a:prstGeom prst="rect">
                <a:avLst/>
              </a:prstGeom>
              <a:solidFill>
                <a:schemeClr val="bg1">
                  <a:lumMod val="95000"/>
                </a:schemeClr>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grpSp>
        <p:grpSp>
          <p:nvGrpSpPr>
            <p:cNvPr id="75" name="组合 74">
              <a:extLst>
                <a:ext uri="{FF2B5EF4-FFF2-40B4-BE49-F238E27FC236}">
                  <a16:creationId xmlns:a16="http://schemas.microsoft.com/office/drawing/2014/main" id="{A36A6DE9-AD8B-DB3D-CC3B-8A2DB9BC824C}"/>
                </a:ext>
              </a:extLst>
            </p:cNvPr>
            <p:cNvGrpSpPr/>
            <p:nvPr/>
          </p:nvGrpSpPr>
          <p:grpSpPr>
            <a:xfrm>
              <a:off x="1671871" y="2082318"/>
              <a:ext cx="3565804" cy="1208014"/>
              <a:chOff x="1544871" y="2129610"/>
              <a:chExt cx="3565804" cy="1208014"/>
            </a:xfrm>
          </p:grpSpPr>
          <p:sp>
            <p:nvSpPr>
              <p:cNvPr id="76" name="PA-矩形 4">
                <a:extLst>
                  <a:ext uri="{FF2B5EF4-FFF2-40B4-BE49-F238E27FC236}">
                    <a16:creationId xmlns:a16="http://schemas.microsoft.com/office/drawing/2014/main" id="{28FC48B9-D102-F609-F93D-1B0A2C4D1898}"/>
                  </a:ext>
                </a:extLst>
              </p:cNvPr>
              <p:cNvSpPr>
                <a:spLocks noChangeArrowheads="1"/>
              </p:cNvSpPr>
              <p:nvPr>
                <p:custDataLst>
                  <p:tags r:id="rId5"/>
                </p:custDataLst>
              </p:nvPr>
            </p:nvSpPr>
            <p:spPr bwMode="auto">
              <a:xfrm>
                <a:off x="1650997" y="2593966"/>
                <a:ext cx="3459678" cy="74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hangingPunct="1">
                  <a:lnSpc>
                    <a:spcPct val="150000"/>
                  </a:lnSpc>
                </a:pPr>
                <a:r>
                  <a:rPr lang="en-US" altLang="zh-CN"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6400 </a:t>
                </a:r>
                <a:r>
                  <a:rPr lang="en-US" altLang="zh-CN" dirty="0" err="1">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mAh</a:t>
                </a:r>
                <a:r>
                  <a:rPr lang="en-US" altLang="zh-CN"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 7.2V</a:t>
                </a:r>
                <a:endParaRPr lang="zh-CN" altLang="en-US"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endParaRPr>
              </a:p>
            </p:txBody>
          </p:sp>
          <p:sp>
            <p:nvSpPr>
              <p:cNvPr id="77" name="文本框 76">
                <a:extLst>
                  <a:ext uri="{FF2B5EF4-FFF2-40B4-BE49-F238E27FC236}">
                    <a16:creationId xmlns:a16="http://schemas.microsoft.com/office/drawing/2014/main" id="{4BFC915A-3071-F33F-A8D5-5AC749CADE29}"/>
                  </a:ext>
                </a:extLst>
              </p:cNvPr>
              <p:cNvSpPr txBox="1"/>
              <p:nvPr/>
            </p:nvSpPr>
            <p:spPr>
              <a:xfrm>
                <a:off x="1544871" y="2129610"/>
                <a:ext cx="2009859" cy="638140"/>
              </a:xfrm>
              <a:prstGeom prst="rect">
                <a:avLst/>
              </a:prstGeom>
              <a:noFill/>
            </p:spPr>
            <p:txBody>
              <a:bodyPr wrap="square" rtlCol="0">
                <a:spAutoFit/>
              </a:bodyPr>
              <a:lstStyle/>
              <a:p>
                <a:r>
                  <a:rPr lang="en-US" altLang="zh-CN" sz="1600" i="1" dirty="0">
                    <a:solidFill>
                      <a:srgbClr val="028BE6"/>
                    </a:solidFill>
                    <a:latin typeface="Arial" panose="020B0604020202020204" pitchFamily="34" charset="0"/>
                    <a:ea typeface="微软雅黑" panose="020B0503020204020204" charset="-122"/>
                    <a:cs typeface="Arial" panose="020B0604020202020204" pitchFamily="34" charset="0"/>
                  </a:rPr>
                  <a:t>Battery</a:t>
                </a:r>
              </a:p>
            </p:txBody>
          </p:sp>
        </p:grpSp>
      </p:grpSp>
      <p:grpSp>
        <p:nvGrpSpPr>
          <p:cNvPr id="80" name="组合 79">
            <a:extLst>
              <a:ext uri="{FF2B5EF4-FFF2-40B4-BE49-F238E27FC236}">
                <a16:creationId xmlns:a16="http://schemas.microsoft.com/office/drawing/2014/main" id="{3D499AEC-09C4-C931-3D86-E17D9055C0D6}"/>
              </a:ext>
            </a:extLst>
          </p:cNvPr>
          <p:cNvGrpSpPr/>
          <p:nvPr/>
        </p:nvGrpSpPr>
        <p:grpSpPr>
          <a:xfrm>
            <a:off x="5991578" y="4360431"/>
            <a:ext cx="5086729" cy="626265"/>
            <a:chOff x="1541781" y="2082318"/>
            <a:chExt cx="4846318" cy="1270482"/>
          </a:xfrm>
        </p:grpSpPr>
        <p:grpSp>
          <p:nvGrpSpPr>
            <p:cNvPr id="81" name="组合 80">
              <a:extLst>
                <a:ext uri="{FF2B5EF4-FFF2-40B4-BE49-F238E27FC236}">
                  <a16:creationId xmlns:a16="http://schemas.microsoft.com/office/drawing/2014/main" id="{C0CE7BEB-C6D4-691D-E04A-F0D12BA1D9DC}"/>
                </a:ext>
              </a:extLst>
            </p:cNvPr>
            <p:cNvGrpSpPr/>
            <p:nvPr/>
          </p:nvGrpSpPr>
          <p:grpSpPr>
            <a:xfrm>
              <a:off x="1541781" y="2082800"/>
              <a:ext cx="4846318" cy="1270000"/>
              <a:chOff x="1541781" y="2082800"/>
              <a:chExt cx="4846318" cy="1270000"/>
            </a:xfrm>
          </p:grpSpPr>
          <p:sp>
            <p:nvSpPr>
              <p:cNvPr id="85" name="矩形 84">
                <a:extLst>
                  <a:ext uri="{FF2B5EF4-FFF2-40B4-BE49-F238E27FC236}">
                    <a16:creationId xmlns:a16="http://schemas.microsoft.com/office/drawing/2014/main" id="{1EE5424A-1225-B89D-6E4E-82A31FEAD4AE}"/>
                  </a:ext>
                </a:extLst>
              </p:cNvPr>
              <p:cNvSpPr/>
              <p:nvPr/>
            </p:nvSpPr>
            <p:spPr>
              <a:xfrm flipH="1">
                <a:off x="1541781" y="2082800"/>
                <a:ext cx="45719" cy="1270000"/>
              </a:xfrm>
              <a:prstGeom prst="rect">
                <a:avLst/>
              </a:prstGeom>
              <a:solidFill>
                <a:srgbClr val="028BE6"/>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sp>
            <p:nvSpPr>
              <p:cNvPr id="86" name="矩形 85">
                <a:extLst>
                  <a:ext uri="{FF2B5EF4-FFF2-40B4-BE49-F238E27FC236}">
                    <a16:creationId xmlns:a16="http://schemas.microsoft.com/office/drawing/2014/main" id="{534908D0-F40A-D99B-6D49-0E51DC11FFB0}"/>
                  </a:ext>
                </a:extLst>
              </p:cNvPr>
              <p:cNvSpPr/>
              <p:nvPr/>
            </p:nvSpPr>
            <p:spPr>
              <a:xfrm flipH="1">
                <a:off x="1668780" y="2082800"/>
                <a:ext cx="4719319" cy="1270000"/>
              </a:xfrm>
              <a:prstGeom prst="rect">
                <a:avLst/>
              </a:prstGeom>
              <a:solidFill>
                <a:schemeClr val="bg1">
                  <a:lumMod val="95000"/>
                </a:schemeClr>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grpSp>
        <p:grpSp>
          <p:nvGrpSpPr>
            <p:cNvPr id="82" name="组合 81">
              <a:extLst>
                <a:ext uri="{FF2B5EF4-FFF2-40B4-BE49-F238E27FC236}">
                  <a16:creationId xmlns:a16="http://schemas.microsoft.com/office/drawing/2014/main" id="{4732ACC7-8D87-54DE-C2F0-FC3801CEAA11}"/>
                </a:ext>
              </a:extLst>
            </p:cNvPr>
            <p:cNvGrpSpPr/>
            <p:nvPr/>
          </p:nvGrpSpPr>
          <p:grpSpPr>
            <a:xfrm>
              <a:off x="1671871" y="2082318"/>
              <a:ext cx="3565804" cy="1208014"/>
              <a:chOff x="1544871" y="2129610"/>
              <a:chExt cx="3565804" cy="1208014"/>
            </a:xfrm>
          </p:grpSpPr>
          <p:sp>
            <p:nvSpPr>
              <p:cNvPr id="83" name="PA-矩形 4">
                <a:extLst>
                  <a:ext uri="{FF2B5EF4-FFF2-40B4-BE49-F238E27FC236}">
                    <a16:creationId xmlns:a16="http://schemas.microsoft.com/office/drawing/2014/main" id="{A6676F8C-D4EC-4221-1340-886C8E851145}"/>
                  </a:ext>
                </a:extLst>
              </p:cNvPr>
              <p:cNvSpPr>
                <a:spLocks noChangeArrowheads="1"/>
              </p:cNvSpPr>
              <p:nvPr>
                <p:custDataLst>
                  <p:tags r:id="rId4"/>
                </p:custDataLst>
              </p:nvPr>
            </p:nvSpPr>
            <p:spPr bwMode="auto">
              <a:xfrm>
                <a:off x="1650997" y="2593966"/>
                <a:ext cx="3459678" cy="74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hangingPunct="1">
                  <a:lnSpc>
                    <a:spcPct val="150000"/>
                  </a:lnSpc>
                </a:pPr>
                <a:r>
                  <a:rPr lang="en-US" altLang="zh-CN"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 0 to 40℃</a:t>
                </a:r>
              </a:p>
            </p:txBody>
          </p:sp>
          <p:sp>
            <p:nvSpPr>
              <p:cNvPr id="84" name="文本框 83">
                <a:extLst>
                  <a:ext uri="{FF2B5EF4-FFF2-40B4-BE49-F238E27FC236}">
                    <a16:creationId xmlns:a16="http://schemas.microsoft.com/office/drawing/2014/main" id="{92239BE4-86D1-9DAE-65A2-9EA4454A6893}"/>
                  </a:ext>
                </a:extLst>
              </p:cNvPr>
              <p:cNvSpPr txBox="1"/>
              <p:nvPr/>
            </p:nvSpPr>
            <p:spPr>
              <a:xfrm>
                <a:off x="1544871" y="2129610"/>
                <a:ext cx="2468503" cy="686813"/>
              </a:xfrm>
              <a:prstGeom prst="rect">
                <a:avLst/>
              </a:prstGeom>
              <a:noFill/>
            </p:spPr>
            <p:txBody>
              <a:bodyPr wrap="square" rtlCol="0">
                <a:spAutoFit/>
              </a:bodyPr>
              <a:lstStyle/>
              <a:p>
                <a:r>
                  <a:rPr lang="en-US" altLang="zh-CN" sz="1600" i="1" dirty="0">
                    <a:solidFill>
                      <a:srgbClr val="028BE6"/>
                    </a:solidFill>
                    <a:latin typeface="Arial" panose="020B0604020202020204" pitchFamily="34" charset="0"/>
                    <a:ea typeface="微软雅黑" panose="020B0503020204020204" charset="-122"/>
                    <a:cs typeface="Arial" panose="020B0604020202020204" pitchFamily="34" charset="0"/>
                  </a:rPr>
                  <a:t>Working Temperature</a:t>
                </a:r>
              </a:p>
            </p:txBody>
          </p:sp>
        </p:grpSp>
      </p:grpSp>
      <p:grpSp>
        <p:nvGrpSpPr>
          <p:cNvPr id="87" name="组合 86">
            <a:extLst>
              <a:ext uri="{FF2B5EF4-FFF2-40B4-BE49-F238E27FC236}">
                <a16:creationId xmlns:a16="http://schemas.microsoft.com/office/drawing/2014/main" id="{E1D2E4A7-E7AE-7A74-84E6-34AEE998101A}"/>
              </a:ext>
            </a:extLst>
          </p:cNvPr>
          <p:cNvGrpSpPr/>
          <p:nvPr/>
        </p:nvGrpSpPr>
        <p:grpSpPr>
          <a:xfrm>
            <a:off x="5991578" y="5179585"/>
            <a:ext cx="5086729" cy="626265"/>
            <a:chOff x="1541781" y="2082318"/>
            <a:chExt cx="4846318" cy="1270482"/>
          </a:xfrm>
        </p:grpSpPr>
        <p:grpSp>
          <p:nvGrpSpPr>
            <p:cNvPr id="88" name="组合 87">
              <a:extLst>
                <a:ext uri="{FF2B5EF4-FFF2-40B4-BE49-F238E27FC236}">
                  <a16:creationId xmlns:a16="http://schemas.microsoft.com/office/drawing/2014/main" id="{DF3A4644-0159-B151-75FF-250FC61A091F}"/>
                </a:ext>
              </a:extLst>
            </p:cNvPr>
            <p:cNvGrpSpPr/>
            <p:nvPr/>
          </p:nvGrpSpPr>
          <p:grpSpPr>
            <a:xfrm>
              <a:off x="1541781" y="2082800"/>
              <a:ext cx="4846318" cy="1270000"/>
              <a:chOff x="1541781" y="2082800"/>
              <a:chExt cx="4846318" cy="1270000"/>
            </a:xfrm>
          </p:grpSpPr>
          <p:sp>
            <p:nvSpPr>
              <p:cNvPr id="92" name="矩形 91">
                <a:extLst>
                  <a:ext uri="{FF2B5EF4-FFF2-40B4-BE49-F238E27FC236}">
                    <a16:creationId xmlns:a16="http://schemas.microsoft.com/office/drawing/2014/main" id="{6D7F6530-45B5-4E31-F4A4-07BD7F6D110C}"/>
                  </a:ext>
                </a:extLst>
              </p:cNvPr>
              <p:cNvSpPr/>
              <p:nvPr/>
            </p:nvSpPr>
            <p:spPr>
              <a:xfrm flipH="1">
                <a:off x="1541781" y="2082800"/>
                <a:ext cx="45719" cy="1270000"/>
              </a:xfrm>
              <a:prstGeom prst="rect">
                <a:avLst/>
              </a:prstGeom>
              <a:solidFill>
                <a:srgbClr val="028BE6"/>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sp>
            <p:nvSpPr>
              <p:cNvPr id="93" name="矩形 92">
                <a:extLst>
                  <a:ext uri="{FF2B5EF4-FFF2-40B4-BE49-F238E27FC236}">
                    <a16:creationId xmlns:a16="http://schemas.microsoft.com/office/drawing/2014/main" id="{A2D9C34F-8675-7F96-0266-39EC911FD8E2}"/>
                  </a:ext>
                </a:extLst>
              </p:cNvPr>
              <p:cNvSpPr/>
              <p:nvPr/>
            </p:nvSpPr>
            <p:spPr>
              <a:xfrm flipH="1">
                <a:off x="1668780" y="2082800"/>
                <a:ext cx="4719319" cy="1270000"/>
              </a:xfrm>
              <a:prstGeom prst="rect">
                <a:avLst/>
              </a:prstGeom>
              <a:solidFill>
                <a:schemeClr val="bg1">
                  <a:lumMod val="95000"/>
                </a:schemeClr>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grpSp>
        <p:grpSp>
          <p:nvGrpSpPr>
            <p:cNvPr id="89" name="组合 88">
              <a:extLst>
                <a:ext uri="{FF2B5EF4-FFF2-40B4-BE49-F238E27FC236}">
                  <a16:creationId xmlns:a16="http://schemas.microsoft.com/office/drawing/2014/main" id="{79FA13BD-6ADB-2D9D-91DB-5B0EE0080FFB}"/>
                </a:ext>
              </a:extLst>
            </p:cNvPr>
            <p:cNvGrpSpPr/>
            <p:nvPr/>
          </p:nvGrpSpPr>
          <p:grpSpPr>
            <a:xfrm>
              <a:off x="1671871" y="2082318"/>
              <a:ext cx="3565804" cy="1208012"/>
              <a:chOff x="1544871" y="2129610"/>
              <a:chExt cx="3565804" cy="1208012"/>
            </a:xfrm>
          </p:grpSpPr>
          <p:sp>
            <p:nvSpPr>
              <p:cNvPr id="90" name="PA-矩形 4">
                <a:extLst>
                  <a:ext uri="{FF2B5EF4-FFF2-40B4-BE49-F238E27FC236}">
                    <a16:creationId xmlns:a16="http://schemas.microsoft.com/office/drawing/2014/main" id="{A1350766-B2C5-F93A-BB63-8C514988953F}"/>
                  </a:ext>
                </a:extLst>
              </p:cNvPr>
              <p:cNvSpPr>
                <a:spLocks noChangeArrowheads="1"/>
              </p:cNvSpPr>
              <p:nvPr>
                <p:custDataLst>
                  <p:tags r:id="rId3"/>
                </p:custDataLst>
              </p:nvPr>
            </p:nvSpPr>
            <p:spPr bwMode="auto">
              <a:xfrm>
                <a:off x="1650997" y="2593965"/>
                <a:ext cx="3459678" cy="74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hangingPunct="1">
                  <a:lnSpc>
                    <a:spcPct val="150000"/>
                  </a:lnSpc>
                </a:pPr>
                <a:r>
                  <a:rPr lang="en-US" altLang="zh-CN"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-40 to 60℃</a:t>
                </a:r>
              </a:p>
            </p:txBody>
          </p:sp>
          <p:sp>
            <p:nvSpPr>
              <p:cNvPr id="91" name="文本框 90">
                <a:extLst>
                  <a:ext uri="{FF2B5EF4-FFF2-40B4-BE49-F238E27FC236}">
                    <a16:creationId xmlns:a16="http://schemas.microsoft.com/office/drawing/2014/main" id="{0AF27383-1B5B-F629-52B8-51FE106CE16F}"/>
                  </a:ext>
                </a:extLst>
              </p:cNvPr>
              <p:cNvSpPr txBox="1"/>
              <p:nvPr/>
            </p:nvSpPr>
            <p:spPr>
              <a:xfrm>
                <a:off x="1544871" y="2129610"/>
                <a:ext cx="2653748" cy="686813"/>
              </a:xfrm>
              <a:prstGeom prst="rect">
                <a:avLst/>
              </a:prstGeom>
              <a:noFill/>
            </p:spPr>
            <p:txBody>
              <a:bodyPr wrap="square" rtlCol="0">
                <a:spAutoFit/>
              </a:bodyPr>
              <a:lstStyle/>
              <a:p>
                <a:r>
                  <a:rPr lang="en-US" altLang="zh-CN" sz="1600" i="1" dirty="0">
                    <a:solidFill>
                      <a:srgbClr val="028BE6"/>
                    </a:solidFill>
                    <a:latin typeface="Arial" panose="020B0604020202020204" pitchFamily="34" charset="0"/>
                    <a:ea typeface="微软雅黑" panose="020B0503020204020204" charset="-122"/>
                    <a:cs typeface="Arial" panose="020B0604020202020204" pitchFamily="34" charset="0"/>
                  </a:rPr>
                  <a:t>Storage Temperature</a:t>
                </a:r>
              </a:p>
            </p:txBody>
          </p:sp>
        </p:grpSp>
      </p:grpSp>
      <p:grpSp>
        <p:nvGrpSpPr>
          <p:cNvPr id="94" name="组合 93">
            <a:extLst>
              <a:ext uri="{FF2B5EF4-FFF2-40B4-BE49-F238E27FC236}">
                <a16:creationId xmlns:a16="http://schemas.microsoft.com/office/drawing/2014/main" id="{C577DD6F-4DFC-F6AD-FF57-3FC9E1DEE778}"/>
              </a:ext>
            </a:extLst>
          </p:cNvPr>
          <p:cNvGrpSpPr/>
          <p:nvPr/>
        </p:nvGrpSpPr>
        <p:grpSpPr>
          <a:xfrm>
            <a:off x="890173" y="5995158"/>
            <a:ext cx="5086729" cy="626265"/>
            <a:chOff x="1541781" y="2082318"/>
            <a:chExt cx="4846318" cy="1270482"/>
          </a:xfrm>
        </p:grpSpPr>
        <p:grpSp>
          <p:nvGrpSpPr>
            <p:cNvPr id="95" name="组合 94">
              <a:extLst>
                <a:ext uri="{FF2B5EF4-FFF2-40B4-BE49-F238E27FC236}">
                  <a16:creationId xmlns:a16="http://schemas.microsoft.com/office/drawing/2014/main" id="{CD27F662-03A8-E9A9-1C26-6123C346B5AF}"/>
                </a:ext>
              </a:extLst>
            </p:cNvPr>
            <p:cNvGrpSpPr/>
            <p:nvPr/>
          </p:nvGrpSpPr>
          <p:grpSpPr>
            <a:xfrm>
              <a:off x="1541781" y="2082800"/>
              <a:ext cx="4846318" cy="1270000"/>
              <a:chOff x="1541781" y="2082800"/>
              <a:chExt cx="4846318" cy="1270000"/>
            </a:xfrm>
          </p:grpSpPr>
          <p:sp>
            <p:nvSpPr>
              <p:cNvPr id="99" name="矩形 98">
                <a:extLst>
                  <a:ext uri="{FF2B5EF4-FFF2-40B4-BE49-F238E27FC236}">
                    <a16:creationId xmlns:a16="http://schemas.microsoft.com/office/drawing/2014/main" id="{412D45FD-92DC-295E-42E2-4E89509C9BCC}"/>
                  </a:ext>
                </a:extLst>
              </p:cNvPr>
              <p:cNvSpPr/>
              <p:nvPr/>
            </p:nvSpPr>
            <p:spPr>
              <a:xfrm flipH="1">
                <a:off x="1541781" y="2082800"/>
                <a:ext cx="45719" cy="1270000"/>
              </a:xfrm>
              <a:prstGeom prst="rect">
                <a:avLst/>
              </a:prstGeom>
              <a:solidFill>
                <a:srgbClr val="028BE6"/>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sp>
            <p:nvSpPr>
              <p:cNvPr id="100" name="矩形 99">
                <a:extLst>
                  <a:ext uri="{FF2B5EF4-FFF2-40B4-BE49-F238E27FC236}">
                    <a16:creationId xmlns:a16="http://schemas.microsoft.com/office/drawing/2014/main" id="{A9AE4785-B058-A606-F63F-B1E360B0FED3}"/>
                  </a:ext>
                </a:extLst>
              </p:cNvPr>
              <p:cNvSpPr/>
              <p:nvPr/>
            </p:nvSpPr>
            <p:spPr>
              <a:xfrm flipH="1">
                <a:off x="1668780" y="2082800"/>
                <a:ext cx="4719319" cy="1270000"/>
              </a:xfrm>
              <a:prstGeom prst="rect">
                <a:avLst/>
              </a:prstGeom>
              <a:solidFill>
                <a:schemeClr val="bg1">
                  <a:lumMod val="95000"/>
                </a:schemeClr>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grpSp>
        <p:grpSp>
          <p:nvGrpSpPr>
            <p:cNvPr id="96" name="组合 95">
              <a:extLst>
                <a:ext uri="{FF2B5EF4-FFF2-40B4-BE49-F238E27FC236}">
                  <a16:creationId xmlns:a16="http://schemas.microsoft.com/office/drawing/2014/main" id="{A7825A93-E967-8285-0E86-647E833447E1}"/>
                </a:ext>
              </a:extLst>
            </p:cNvPr>
            <p:cNvGrpSpPr/>
            <p:nvPr/>
          </p:nvGrpSpPr>
          <p:grpSpPr>
            <a:xfrm>
              <a:off x="1671871" y="2082318"/>
              <a:ext cx="3565804" cy="1208013"/>
              <a:chOff x="1544871" y="2129610"/>
              <a:chExt cx="3565804" cy="1208013"/>
            </a:xfrm>
          </p:grpSpPr>
          <p:sp>
            <p:nvSpPr>
              <p:cNvPr id="97" name="PA-矩形 4">
                <a:extLst>
                  <a:ext uri="{FF2B5EF4-FFF2-40B4-BE49-F238E27FC236}">
                    <a16:creationId xmlns:a16="http://schemas.microsoft.com/office/drawing/2014/main" id="{4B449703-C97E-7B38-3183-BDA6C2EECD52}"/>
                  </a:ext>
                </a:extLst>
              </p:cNvPr>
              <p:cNvSpPr>
                <a:spLocks noChangeArrowheads="1"/>
              </p:cNvSpPr>
              <p:nvPr>
                <p:custDataLst>
                  <p:tags r:id="rId2"/>
                </p:custDataLst>
              </p:nvPr>
            </p:nvSpPr>
            <p:spPr bwMode="auto">
              <a:xfrm>
                <a:off x="1650997" y="2593965"/>
                <a:ext cx="3459678" cy="74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hangingPunct="1">
                  <a:lnSpc>
                    <a:spcPct val="150000"/>
                  </a:lnSpc>
                </a:pPr>
                <a:r>
                  <a:rPr lang="en-US" altLang="zh-CN"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313X218X30 mm</a:t>
                </a:r>
              </a:p>
            </p:txBody>
          </p:sp>
          <p:sp>
            <p:nvSpPr>
              <p:cNvPr id="98" name="文本框 97">
                <a:extLst>
                  <a:ext uri="{FF2B5EF4-FFF2-40B4-BE49-F238E27FC236}">
                    <a16:creationId xmlns:a16="http://schemas.microsoft.com/office/drawing/2014/main" id="{4D83EA2C-9F19-D6CC-F3A6-BE53C9A4F446}"/>
                  </a:ext>
                </a:extLst>
              </p:cNvPr>
              <p:cNvSpPr txBox="1"/>
              <p:nvPr/>
            </p:nvSpPr>
            <p:spPr>
              <a:xfrm>
                <a:off x="1544871" y="2129610"/>
                <a:ext cx="2653748" cy="686813"/>
              </a:xfrm>
              <a:prstGeom prst="rect">
                <a:avLst/>
              </a:prstGeom>
              <a:noFill/>
            </p:spPr>
            <p:txBody>
              <a:bodyPr wrap="square" rtlCol="0">
                <a:spAutoFit/>
              </a:bodyPr>
              <a:lstStyle/>
              <a:p>
                <a:r>
                  <a:rPr lang="en-US" altLang="zh-CN" sz="1600" i="1" dirty="0">
                    <a:solidFill>
                      <a:srgbClr val="028BE6"/>
                    </a:solidFill>
                    <a:latin typeface="Arial" panose="020B0604020202020204" pitchFamily="34" charset="0"/>
                    <a:ea typeface="微软雅黑" panose="020B0503020204020204" charset="-122"/>
                    <a:cs typeface="Arial" panose="020B0604020202020204" pitchFamily="34" charset="0"/>
                  </a:rPr>
                  <a:t>Dimension (L×W×H):</a:t>
                </a:r>
              </a:p>
            </p:txBody>
          </p:sp>
        </p:grpSp>
      </p:grpSp>
      <p:grpSp>
        <p:nvGrpSpPr>
          <p:cNvPr id="101" name="组合 100">
            <a:extLst>
              <a:ext uri="{FF2B5EF4-FFF2-40B4-BE49-F238E27FC236}">
                <a16:creationId xmlns:a16="http://schemas.microsoft.com/office/drawing/2014/main" id="{5D7B7E5F-E0F2-AA08-BAC6-4A2637BB48B5}"/>
              </a:ext>
            </a:extLst>
          </p:cNvPr>
          <p:cNvGrpSpPr/>
          <p:nvPr/>
        </p:nvGrpSpPr>
        <p:grpSpPr>
          <a:xfrm>
            <a:off x="5991578" y="5996788"/>
            <a:ext cx="5086729" cy="626265"/>
            <a:chOff x="1541781" y="2082318"/>
            <a:chExt cx="4846318" cy="1270482"/>
          </a:xfrm>
        </p:grpSpPr>
        <p:grpSp>
          <p:nvGrpSpPr>
            <p:cNvPr id="102" name="组合 101">
              <a:extLst>
                <a:ext uri="{FF2B5EF4-FFF2-40B4-BE49-F238E27FC236}">
                  <a16:creationId xmlns:a16="http://schemas.microsoft.com/office/drawing/2014/main" id="{7FFCEA84-2B70-9363-2ADC-EA2C703B939B}"/>
                </a:ext>
              </a:extLst>
            </p:cNvPr>
            <p:cNvGrpSpPr/>
            <p:nvPr/>
          </p:nvGrpSpPr>
          <p:grpSpPr>
            <a:xfrm>
              <a:off x="1541781" y="2082800"/>
              <a:ext cx="4846318" cy="1270000"/>
              <a:chOff x="1541781" y="2082800"/>
              <a:chExt cx="4846318" cy="1270000"/>
            </a:xfrm>
          </p:grpSpPr>
          <p:sp>
            <p:nvSpPr>
              <p:cNvPr id="106" name="矩形 105">
                <a:extLst>
                  <a:ext uri="{FF2B5EF4-FFF2-40B4-BE49-F238E27FC236}">
                    <a16:creationId xmlns:a16="http://schemas.microsoft.com/office/drawing/2014/main" id="{C656F0B9-EE42-3BF3-9608-32CD97473375}"/>
                  </a:ext>
                </a:extLst>
              </p:cNvPr>
              <p:cNvSpPr/>
              <p:nvPr/>
            </p:nvSpPr>
            <p:spPr>
              <a:xfrm flipH="1">
                <a:off x="1541781" y="2082800"/>
                <a:ext cx="45719" cy="1270000"/>
              </a:xfrm>
              <a:prstGeom prst="rect">
                <a:avLst/>
              </a:prstGeom>
              <a:solidFill>
                <a:srgbClr val="028BE6"/>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sp>
            <p:nvSpPr>
              <p:cNvPr id="107" name="矩形 106">
                <a:extLst>
                  <a:ext uri="{FF2B5EF4-FFF2-40B4-BE49-F238E27FC236}">
                    <a16:creationId xmlns:a16="http://schemas.microsoft.com/office/drawing/2014/main" id="{DBD93606-24EA-E726-A541-B1380D477406}"/>
                  </a:ext>
                </a:extLst>
              </p:cNvPr>
              <p:cNvSpPr/>
              <p:nvPr/>
            </p:nvSpPr>
            <p:spPr>
              <a:xfrm flipH="1">
                <a:off x="1668780" y="2082800"/>
                <a:ext cx="4719319" cy="1270000"/>
              </a:xfrm>
              <a:prstGeom prst="rect">
                <a:avLst/>
              </a:prstGeom>
              <a:solidFill>
                <a:schemeClr val="bg1">
                  <a:lumMod val="95000"/>
                </a:schemeClr>
              </a:solidFill>
              <a:ln>
                <a:noFill/>
              </a:ln>
            </p:spPr>
            <p:txBody>
              <a:bodyPr rtlCol="0" anchor="ctr"/>
              <a:lstStyle/>
              <a:p>
                <a:pPr algn="ctr"/>
                <a:endParaRPr lang="zh-CN" altLang="en-US" sz="1600">
                  <a:latin typeface="微软雅黑" panose="020B0503020204020204" charset="-122"/>
                  <a:ea typeface="微软雅黑" panose="020B0503020204020204" charset="-122"/>
                </a:endParaRPr>
              </a:p>
            </p:txBody>
          </p:sp>
        </p:grpSp>
        <p:grpSp>
          <p:nvGrpSpPr>
            <p:cNvPr id="103" name="组合 102">
              <a:extLst>
                <a:ext uri="{FF2B5EF4-FFF2-40B4-BE49-F238E27FC236}">
                  <a16:creationId xmlns:a16="http://schemas.microsoft.com/office/drawing/2014/main" id="{D1AB7818-86FD-11EE-443C-C60858E5C6EA}"/>
                </a:ext>
              </a:extLst>
            </p:cNvPr>
            <p:cNvGrpSpPr/>
            <p:nvPr/>
          </p:nvGrpSpPr>
          <p:grpSpPr>
            <a:xfrm>
              <a:off x="1671871" y="2082318"/>
              <a:ext cx="3565804" cy="1208010"/>
              <a:chOff x="1544871" y="2129610"/>
              <a:chExt cx="3565804" cy="1208010"/>
            </a:xfrm>
          </p:grpSpPr>
          <p:sp>
            <p:nvSpPr>
              <p:cNvPr id="104" name="PA-矩形 4">
                <a:extLst>
                  <a:ext uri="{FF2B5EF4-FFF2-40B4-BE49-F238E27FC236}">
                    <a16:creationId xmlns:a16="http://schemas.microsoft.com/office/drawing/2014/main" id="{48DC5A9F-8391-51F7-6EB7-2000472B9A29}"/>
                  </a:ext>
                </a:extLst>
              </p:cNvPr>
              <p:cNvSpPr>
                <a:spLocks noChangeArrowheads="1"/>
              </p:cNvSpPr>
              <p:nvPr>
                <p:custDataLst>
                  <p:tags r:id="rId1"/>
                </p:custDataLst>
              </p:nvPr>
            </p:nvSpPr>
            <p:spPr bwMode="auto">
              <a:xfrm>
                <a:off x="1650997" y="2593965"/>
                <a:ext cx="3459678" cy="74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hangingPunct="1">
                  <a:lnSpc>
                    <a:spcPct val="150000"/>
                  </a:lnSpc>
                </a:pPr>
                <a:r>
                  <a:rPr lang="en-US" altLang="zh-CN"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CANFD,</a:t>
                </a:r>
                <a:r>
                  <a:rPr lang="zh-CN" altLang="en-US"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 </a:t>
                </a:r>
                <a:r>
                  <a:rPr lang="en-US" altLang="zh-CN" dirty="0" err="1">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DoIP</a:t>
                </a:r>
                <a:endParaRPr lang="en-US" altLang="zh-CN"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endParaRPr>
              </a:p>
            </p:txBody>
          </p:sp>
          <p:sp>
            <p:nvSpPr>
              <p:cNvPr id="105" name="文本框 104">
                <a:extLst>
                  <a:ext uri="{FF2B5EF4-FFF2-40B4-BE49-F238E27FC236}">
                    <a16:creationId xmlns:a16="http://schemas.microsoft.com/office/drawing/2014/main" id="{A2F2B000-AEB6-09B2-14B0-A72FF6FCF481}"/>
                  </a:ext>
                </a:extLst>
              </p:cNvPr>
              <p:cNvSpPr txBox="1"/>
              <p:nvPr/>
            </p:nvSpPr>
            <p:spPr>
              <a:xfrm>
                <a:off x="1544871" y="2129610"/>
                <a:ext cx="2653748" cy="686813"/>
              </a:xfrm>
              <a:prstGeom prst="rect">
                <a:avLst/>
              </a:prstGeom>
              <a:noFill/>
            </p:spPr>
            <p:txBody>
              <a:bodyPr wrap="square" rtlCol="0">
                <a:spAutoFit/>
              </a:bodyPr>
              <a:lstStyle/>
              <a:p>
                <a:r>
                  <a:rPr lang="en-US" altLang="zh-CN" sz="1600" i="1" dirty="0">
                    <a:solidFill>
                      <a:srgbClr val="028BE6"/>
                    </a:solidFill>
                    <a:latin typeface="Arial" panose="020B0604020202020204" pitchFamily="34" charset="0"/>
                    <a:ea typeface="微软雅黑" panose="020B0503020204020204" charset="-122"/>
                    <a:cs typeface="Arial" panose="020B0604020202020204" pitchFamily="34" charset="0"/>
                  </a:rPr>
                  <a:t>Compatible Protocol</a:t>
                </a:r>
              </a:p>
            </p:txBody>
          </p:sp>
        </p:grpSp>
      </p:grpSp>
    </p:spTree>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500"/>
                                        <p:tgtEl>
                                          <p:spTgt spid="54"/>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wipe(left)">
                                      <p:cBhvr>
                                        <p:cTn id="46" dur="500"/>
                                        <p:tgtEl>
                                          <p:spTgt spid="66"/>
                                        </p:tgtEl>
                                      </p:cBhvr>
                                    </p:animEffect>
                                  </p:childTnLst>
                                </p:cTn>
                              </p:par>
                            </p:childTnLst>
                          </p:cTn>
                        </p:par>
                        <p:par>
                          <p:cTn id="47" fill="hold">
                            <p:stCondLst>
                              <p:cond delay="3500"/>
                            </p:stCondLst>
                            <p:childTnLst>
                              <p:par>
                                <p:cTn id="48" presetID="22" presetClass="entr" presetSubtype="8"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wipe(left)">
                                      <p:cBhvr>
                                        <p:cTn id="50" dur="500"/>
                                        <p:tgtEl>
                                          <p:spTgt spid="73"/>
                                        </p:tgtEl>
                                      </p:cBhvr>
                                    </p:animEffect>
                                  </p:childTnLst>
                                </p:cTn>
                              </p:par>
                            </p:childTnLst>
                          </p:cTn>
                        </p:par>
                        <p:par>
                          <p:cTn id="51" fill="hold">
                            <p:stCondLst>
                              <p:cond delay="4000"/>
                            </p:stCondLst>
                            <p:childTnLst>
                              <p:par>
                                <p:cTn id="52" presetID="22" presetClass="entr" presetSubtype="8" fill="hold"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childTnLst>
                          </p:cTn>
                        </p:par>
                        <p:par>
                          <p:cTn id="55" fill="hold">
                            <p:stCondLst>
                              <p:cond delay="4500"/>
                            </p:stCondLst>
                            <p:childTnLst>
                              <p:par>
                                <p:cTn id="56" presetID="22" presetClass="entr" presetSubtype="8" fill="hold" nodeType="after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wipe(left)">
                                      <p:cBhvr>
                                        <p:cTn id="58" dur="500"/>
                                        <p:tgtEl>
                                          <p:spTgt spid="87"/>
                                        </p:tgtEl>
                                      </p:cBhvr>
                                    </p:animEffect>
                                  </p:childTnLst>
                                </p:cTn>
                              </p:par>
                            </p:childTnLst>
                          </p:cTn>
                        </p:par>
                        <p:par>
                          <p:cTn id="59" fill="hold">
                            <p:stCondLst>
                              <p:cond delay="5000"/>
                            </p:stCondLst>
                            <p:childTnLst>
                              <p:par>
                                <p:cTn id="60" presetID="22" presetClass="entr" presetSubtype="8" fill="hold" nodeType="afterEffect">
                                  <p:stCondLst>
                                    <p:cond delay="0"/>
                                  </p:stCondLst>
                                  <p:childTnLst>
                                    <p:set>
                                      <p:cBhvr>
                                        <p:cTn id="61" dur="1" fill="hold">
                                          <p:stCondLst>
                                            <p:cond delay="0"/>
                                          </p:stCondLst>
                                        </p:cTn>
                                        <p:tgtEl>
                                          <p:spTgt spid="94"/>
                                        </p:tgtEl>
                                        <p:attrNameLst>
                                          <p:attrName>style.visibility</p:attrName>
                                        </p:attrNameLst>
                                      </p:cBhvr>
                                      <p:to>
                                        <p:strVal val="visible"/>
                                      </p:to>
                                    </p:set>
                                    <p:animEffect transition="in" filter="wipe(left)">
                                      <p:cBhvr>
                                        <p:cTn id="62" dur="500"/>
                                        <p:tgtEl>
                                          <p:spTgt spid="94"/>
                                        </p:tgtEl>
                                      </p:cBhvr>
                                    </p:animEffect>
                                  </p:childTnLst>
                                </p:cTn>
                              </p:par>
                            </p:childTnLst>
                          </p:cTn>
                        </p:par>
                        <p:par>
                          <p:cTn id="63" fill="hold">
                            <p:stCondLst>
                              <p:cond delay="5500"/>
                            </p:stCondLst>
                            <p:childTnLst>
                              <p:par>
                                <p:cTn id="64" presetID="22" presetClass="entr" presetSubtype="8" fill="hold" nodeType="afterEffect">
                                  <p:stCondLst>
                                    <p:cond delay="0"/>
                                  </p:stCondLst>
                                  <p:childTnLst>
                                    <p:set>
                                      <p:cBhvr>
                                        <p:cTn id="65" dur="1" fill="hold">
                                          <p:stCondLst>
                                            <p:cond delay="0"/>
                                          </p:stCondLst>
                                        </p:cTn>
                                        <p:tgtEl>
                                          <p:spTgt spid="101"/>
                                        </p:tgtEl>
                                        <p:attrNameLst>
                                          <p:attrName>style.visibility</p:attrName>
                                        </p:attrNameLst>
                                      </p:cBhvr>
                                      <p:to>
                                        <p:strVal val="visible"/>
                                      </p:to>
                                    </p:set>
                                    <p:animEffect transition="in" filter="wipe(left)">
                                      <p:cBhvr>
                                        <p:cTn id="6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K\Desktop\PPT模板\新能源.png新能源"/>
          <p:cNvPicPr>
            <a:picLocks noChangeAspect="1"/>
          </p:cNvPicPr>
          <p:nvPr/>
        </p:nvPicPr>
        <p:blipFill>
          <a:blip r:embed="rId2">
            <a:alphaModFix amt="85000"/>
          </a:blip>
          <a:srcRect/>
          <a:stretch>
            <a:fillRect/>
          </a:stretch>
        </p:blipFill>
        <p:spPr>
          <a:xfrm>
            <a:off x="0" y="19050"/>
            <a:ext cx="12106275" cy="6819900"/>
          </a:xfrm>
          <a:prstGeom prst="rect">
            <a:avLst/>
          </a:prstGeom>
        </p:spPr>
      </p:pic>
      <p:sp>
        <p:nvSpPr>
          <p:cNvPr id="5" name="矩形: 圆角 67"/>
          <p:cNvSpPr/>
          <p:nvPr/>
        </p:nvSpPr>
        <p:spPr>
          <a:xfrm>
            <a:off x="660400" y="863600"/>
            <a:ext cx="10769600" cy="5417820"/>
          </a:xfrm>
          <a:prstGeom prst="roundRect">
            <a:avLst>
              <a:gd name="adj" fmla="val 1402"/>
            </a:avLst>
          </a:prstGeom>
          <a:solidFill>
            <a:srgbClr val="F3F4F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p:cNvSpPr txBox="1"/>
          <p:nvPr/>
        </p:nvSpPr>
        <p:spPr>
          <a:xfrm>
            <a:off x="3302000" y="2821524"/>
            <a:ext cx="5588000" cy="922020"/>
          </a:xfrm>
          <a:prstGeom prst="rect">
            <a:avLst/>
          </a:prstGeom>
          <a:noFill/>
        </p:spPr>
        <p:txBody>
          <a:bodyPr wrap="square" rtlCol="0">
            <a:spAutoFit/>
          </a:bodyPr>
          <a:lstStyle/>
          <a:p>
            <a:pPr algn="dist"/>
            <a:r>
              <a:rPr lang="en-US" altLang="zh-CN" sz="5400" b="1" dirty="0">
                <a:solidFill>
                  <a:srgbClr val="028BE6"/>
                </a:solidFill>
                <a:latin typeface="微软雅黑" panose="020B0503020204020204" charset="-122"/>
                <a:ea typeface="微软雅黑" panose="020B0503020204020204" charset="-122"/>
              </a:rPr>
              <a:t>Functions</a:t>
            </a:r>
            <a:endParaRPr lang="zh-CN" altLang="en-US" sz="5400" b="1" dirty="0">
              <a:solidFill>
                <a:srgbClr val="028BE6"/>
              </a:solidFill>
              <a:latin typeface="微软雅黑" panose="020B0503020204020204" charset="-122"/>
              <a:ea typeface="微软雅黑" panose="020B0503020204020204" charset="-122"/>
            </a:endParaRPr>
          </a:p>
        </p:txBody>
      </p:sp>
      <p:sp>
        <p:nvSpPr>
          <p:cNvPr id="77" name="矩形: 圆角 76"/>
          <p:cNvSpPr/>
          <p:nvPr/>
        </p:nvSpPr>
        <p:spPr>
          <a:xfrm>
            <a:off x="5257800" y="3850656"/>
            <a:ext cx="1676400" cy="45719"/>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spc="600" dirty="0"/>
          </a:p>
        </p:txBody>
      </p:sp>
      <p:grpSp>
        <p:nvGrpSpPr>
          <p:cNvPr id="90" name="组合 89"/>
          <p:cNvGrpSpPr/>
          <p:nvPr/>
        </p:nvGrpSpPr>
        <p:grpSpPr>
          <a:xfrm>
            <a:off x="4649863" y="1730595"/>
            <a:ext cx="2944661" cy="923330"/>
            <a:chOff x="4483530" y="1426665"/>
            <a:chExt cx="3283354" cy="923330"/>
          </a:xfrm>
        </p:grpSpPr>
        <p:sp>
          <p:nvSpPr>
            <p:cNvPr id="80" name="文本框 79"/>
            <p:cNvSpPr txBox="1"/>
            <p:nvPr/>
          </p:nvSpPr>
          <p:spPr>
            <a:xfrm>
              <a:off x="5564075" y="1426665"/>
              <a:ext cx="1063848" cy="923330"/>
            </a:xfrm>
            <a:prstGeom prst="rect">
              <a:avLst/>
            </a:prstGeom>
            <a:noFill/>
          </p:spPr>
          <p:txBody>
            <a:bodyPr wrap="none" rtlCol="0">
              <a:spAutoFit/>
            </a:bodyPr>
            <a:lstStyle/>
            <a:p>
              <a:pPr algn="ctr"/>
              <a:r>
                <a:rPr lang="en-US" altLang="zh-CN" sz="5400" b="1" dirty="0">
                  <a:solidFill>
                    <a:srgbClr val="028BE6"/>
                  </a:solidFill>
                  <a:latin typeface="Arial" panose="020B0604020202020204" pitchFamily="34" charset="0"/>
                  <a:ea typeface="思源宋体 CN Heavy" panose="02020900000000000000" pitchFamily="18" charset="-122"/>
                  <a:cs typeface="Arial" panose="020B0604020202020204" pitchFamily="34" charset="0"/>
                </a:rPr>
                <a:t>03</a:t>
              </a:r>
            </a:p>
          </p:txBody>
        </p:sp>
        <p:grpSp>
          <p:nvGrpSpPr>
            <p:cNvPr id="89" name="组合 88"/>
            <p:cNvGrpSpPr/>
            <p:nvPr/>
          </p:nvGrpSpPr>
          <p:grpSpPr>
            <a:xfrm>
              <a:off x="4483530" y="1979112"/>
              <a:ext cx="3283354" cy="0"/>
              <a:chOff x="4569124" y="1916482"/>
              <a:chExt cx="3283354" cy="0"/>
            </a:xfrm>
          </p:grpSpPr>
          <p:cxnSp>
            <p:nvCxnSpPr>
              <p:cNvPr id="87" name="直接连接符 86"/>
              <p:cNvCxnSpPr/>
              <p:nvPr/>
            </p:nvCxnSpPr>
            <p:spPr>
              <a:xfrm flipH="1">
                <a:off x="6887974" y="1916482"/>
                <a:ext cx="964504" cy="0"/>
              </a:xfrm>
              <a:prstGeom prst="line">
                <a:avLst/>
              </a:prstGeom>
              <a:ln>
                <a:gradFill>
                  <a:gsLst>
                    <a:gs pos="0">
                      <a:srgbClr val="3E6AD7"/>
                    </a:gs>
                    <a:gs pos="100000">
                      <a:srgbClr val="3E6AD7">
                        <a:alpha val="0"/>
                      </a:srgbClr>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4569124" y="1916482"/>
                <a:ext cx="964504" cy="0"/>
              </a:xfrm>
              <a:prstGeom prst="line">
                <a:avLst/>
              </a:prstGeom>
              <a:ln>
                <a:gradFill>
                  <a:gsLst>
                    <a:gs pos="0">
                      <a:srgbClr val="3E6AD7"/>
                    </a:gs>
                    <a:gs pos="100000">
                      <a:srgbClr val="3E6AD7">
                        <a:alpha val="0"/>
                      </a:srgbClr>
                    </a:gs>
                  </a:gsLst>
                  <a:lin ang="10800000" scaled="0"/>
                </a:gradFill>
              </a:ln>
            </p:spPr>
            <p:style>
              <a:lnRef idx="1">
                <a:schemeClr val="accent1"/>
              </a:lnRef>
              <a:fillRef idx="0">
                <a:schemeClr val="accent1"/>
              </a:fillRef>
              <a:effectRef idx="0">
                <a:schemeClr val="accent1"/>
              </a:effectRef>
              <a:fontRef idx="minor">
                <a:schemeClr val="tx1"/>
              </a:fontRef>
            </p:style>
          </p:cxnSp>
        </p:grpSp>
      </p:grpSp>
      <p:grpSp>
        <p:nvGrpSpPr>
          <p:cNvPr id="93" name="组合 92"/>
          <p:cNvGrpSpPr/>
          <p:nvPr/>
        </p:nvGrpSpPr>
        <p:grpSpPr>
          <a:xfrm>
            <a:off x="957942" y="1055944"/>
            <a:ext cx="2251983" cy="337185"/>
            <a:chOff x="957942" y="894019"/>
            <a:chExt cx="2251983" cy="337185"/>
          </a:xfrm>
        </p:grpSpPr>
        <p:sp>
          <p:nvSpPr>
            <p:cNvPr id="72" name="矩形: 圆角 71"/>
            <p:cNvSpPr/>
            <p:nvPr/>
          </p:nvSpPr>
          <p:spPr>
            <a:xfrm flipH="1">
              <a:off x="957942" y="948629"/>
              <a:ext cx="961390" cy="22860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Arial" panose="020B0604020202020204" pitchFamily="34" charset="0"/>
                  <a:cs typeface="Arial" panose="020B0604020202020204" pitchFamily="34" charset="0"/>
                </a:rPr>
                <a:t>PRODUCT</a:t>
              </a:r>
              <a:endParaRPr lang="zh-CN" altLang="en-US" sz="1100" dirty="0">
                <a:latin typeface="Arial" panose="020B0604020202020204" pitchFamily="34" charset="0"/>
                <a:cs typeface="Arial" panose="020B0604020202020204" pitchFamily="34" charset="0"/>
              </a:endParaRPr>
            </a:p>
          </p:txBody>
        </p:sp>
        <p:sp>
          <p:nvSpPr>
            <p:cNvPr id="92" name="文本框 91"/>
            <p:cNvSpPr txBox="1"/>
            <p:nvPr/>
          </p:nvSpPr>
          <p:spPr>
            <a:xfrm>
              <a:off x="1965890" y="894019"/>
              <a:ext cx="1244035" cy="337185"/>
            </a:xfrm>
            <a:prstGeom prst="rect">
              <a:avLst/>
            </a:prstGeom>
            <a:noFill/>
          </p:spPr>
          <p:txBody>
            <a:bodyPr wrap="square" rtlCol="0">
              <a:spAutoFit/>
            </a:bodyPr>
            <a:lstStyle/>
            <a:p>
              <a:pPr algn="dist"/>
              <a:r>
                <a:rPr lang="en-US" altLang="zh-CN" sz="16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rPr>
                <a:t>TRAINING</a:t>
              </a:r>
              <a:endParaRPr lang="zh-CN" altLang="en-US" sz="16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endParaRPr>
            </a:p>
          </p:txBody>
        </p:sp>
      </p:grpSp>
      <p:grpSp>
        <p:nvGrpSpPr>
          <p:cNvPr id="104" name="组合 103"/>
          <p:cNvGrpSpPr/>
          <p:nvPr/>
        </p:nvGrpSpPr>
        <p:grpSpPr>
          <a:xfrm>
            <a:off x="982994" y="3308350"/>
            <a:ext cx="10189831" cy="241300"/>
            <a:chOff x="982994" y="3308350"/>
            <a:chExt cx="10189831" cy="241300"/>
          </a:xfrm>
        </p:grpSpPr>
        <p:grpSp>
          <p:nvGrpSpPr>
            <p:cNvPr id="96" name="组合 95"/>
            <p:cNvGrpSpPr/>
            <p:nvPr/>
          </p:nvGrpSpPr>
          <p:grpSpPr>
            <a:xfrm>
              <a:off x="11096625" y="3308350"/>
              <a:ext cx="76200" cy="241300"/>
              <a:chOff x="8026400" y="-1117600"/>
              <a:chExt cx="76200" cy="241300"/>
            </a:xfrm>
          </p:grpSpPr>
          <p:sp>
            <p:nvSpPr>
              <p:cNvPr id="94" name="椭圆 93"/>
              <p:cNvSpPr/>
              <p:nvPr/>
            </p:nvSpPr>
            <p:spPr>
              <a:xfrm>
                <a:off x="8026400" y="-1117600"/>
                <a:ext cx="76200" cy="76200"/>
              </a:xfrm>
              <a:prstGeom prst="ellipse">
                <a:avLst/>
              </a:prstGeom>
              <a:solidFill>
                <a:schemeClr val="bg1"/>
              </a:solidFill>
              <a:ln>
                <a:solidFill>
                  <a:srgbClr val="3E6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95" name="椭圆 94"/>
              <p:cNvSpPr/>
              <p:nvPr/>
            </p:nvSpPr>
            <p:spPr>
              <a:xfrm>
                <a:off x="8026400" y="-952500"/>
                <a:ext cx="76200" cy="76200"/>
              </a:xfrm>
              <a:prstGeom prst="ellipse">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nvGrpSpPr>
            <p:cNvPr id="101" name="组合 100"/>
            <p:cNvGrpSpPr/>
            <p:nvPr/>
          </p:nvGrpSpPr>
          <p:grpSpPr>
            <a:xfrm flipV="1">
              <a:off x="982994" y="3308350"/>
              <a:ext cx="76200" cy="241300"/>
              <a:chOff x="8026400" y="-1117600"/>
              <a:chExt cx="76200" cy="241300"/>
            </a:xfrm>
          </p:grpSpPr>
          <p:sp>
            <p:nvSpPr>
              <p:cNvPr id="102" name="椭圆 101"/>
              <p:cNvSpPr/>
              <p:nvPr/>
            </p:nvSpPr>
            <p:spPr>
              <a:xfrm>
                <a:off x="8026400" y="-1117600"/>
                <a:ext cx="76200" cy="76200"/>
              </a:xfrm>
              <a:prstGeom prst="ellipse">
                <a:avLst/>
              </a:prstGeom>
              <a:solidFill>
                <a:schemeClr val="bg1"/>
              </a:solidFill>
              <a:ln>
                <a:solidFill>
                  <a:srgbClr val="3E6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03" name="椭圆 102"/>
              <p:cNvSpPr/>
              <p:nvPr/>
            </p:nvSpPr>
            <p:spPr>
              <a:xfrm>
                <a:off x="8026400" y="-952500"/>
                <a:ext cx="76200" cy="76200"/>
              </a:xfrm>
              <a:prstGeom prst="ellipse">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sp>
        <p:nvSpPr>
          <p:cNvPr id="112" name="任意多边形: 形状 111"/>
          <p:cNvSpPr/>
          <p:nvPr/>
        </p:nvSpPr>
        <p:spPr>
          <a:xfrm rot="16200000" flipH="1">
            <a:off x="1278473" y="1862248"/>
            <a:ext cx="279900" cy="920962"/>
          </a:xfrm>
          <a:custGeom>
            <a:avLst/>
            <a:gdLst>
              <a:gd name="connsiteX0" fmla="*/ 367553 w 474756"/>
              <a:gd name="connsiteY0" fmla="*/ 53602 h 1562100"/>
              <a:gd name="connsiteX1" fmla="*/ 421155 w 474756"/>
              <a:gd name="connsiteY1" fmla="*/ 0 h 1562100"/>
              <a:gd name="connsiteX2" fmla="*/ 474756 w 474756"/>
              <a:gd name="connsiteY2" fmla="*/ 53602 h 1562100"/>
              <a:gd name="connsiteX3" fmla="*/ 421155 w 474756"/>
              <a:gd name="connsiteY3" fmla="*/ 107203 h 1562100"/>
              <a:gd name="connsiteX4" fmla="*/ 367553 w 474756"/>
              <a:gd name="connsiteY4" fmla="*/ 53602 h 1562100"/>
              <a:gd name="connsiteX5" fmla="*/ 367553 w 474756"/>
              <a:gd name="connsiteY5" fmla="*/ 344581 h 1562100"/>
              <a:gd name="connsiteX6" fmla="*/ 421155 w 474756"/>
              <a:gd name="connsiteY6" fmla="*/ 290980 h 1562100"/>
              <a:gd name="connsiteX7" fmla="*/ 474756 w 474756"/>
              <a:gd name="connsiteY7" fmla="*/ 344581 h 1562100"/>
              <a:gd name="connsiteX8" fmla="*/ 421155 w 474756"/>
              <a:gd name="connsiteY8" fmla="*/ 398183 h 1562100"/>
              <a:gd name="connsiteX9" fmla="*/ 367553 w 474756"/>
              <a:gd name="connsiteY9" fmla="*/ 344581 h 1562100"/>
              <a:gd name="connsiteX10" fmla="*/ 367553 w 474756"/>
              <a:gd name="connsiteY10" fmla="*/ 635561 h 1562100"/>
              <a:gd name="connsiteX11" fmla="*/ 421155 w 474756"/>
              <a:gd name="connsiteY11" fmla="*/ 581959 h 1562100"/>
              <a:gd name="connsiteX12" fmla="*/ 474756 w 474756"/>
              <a:gd name="connsiteY12" fmla="*/ 635561 h 1562100"/>
              <a:gd name="connsiteX13" fmla="*/ 421155 w 474756"/>
              <a:gd name="connsiteY13" fmla="*/ 689162 h 1562100"/>
              <a:gd name="connsiteX14" fmla="*/ 367553 w 474756"/>
              <a:gd name="connsiteY14" fmla="*/ 635561 h 1562100"/>
              <a:gd name="connsiteX15" fmla="*/ 367553 w 474756"/>
              <a:gd name="connsiteY15" fmla="*/ 926540 h 1562100"/>
              <a:gd name="connsiteX16" fmla="*/ 421155 w 474756"/>
              <a:gd name="connsiteY16" fmla="*/ 872938 h 1562100"/>
              <a:gd name="connsiteX17" fmla="*/ 474756 w 474756"/>
              <a:gd name="connsiteY17" fmla="*/ 926540 h 1562100"/>
              <a:gd name="connsiteX18" fmla="*/ 421155 w 474756"/>
              <a:gd name="connsiteY18" fmla="*/ 980141 h 1562100"/>
              <a:gd name="connsiteX19" fmla="*/ 367553 w 474756"/>
              <a:gd name="connsiteY19" fmla="*/ 926540 h 1562100"/>
              <a:gd name="connsiteX20" fmla="*/ 367553 w 474756"/>
              <a:gd name="connsiteY20" fmla="*/ 1217519 h 1562100"/>
              <a:gd name="connsiteX21" fmla="*/ 421155 w 474756"/>
              <a:gd name="connsiteY21" fmla="*/ 1163918 h 1562100"/>
              <a:gd name="connsiteX22" fmla="*/ 474756 w 474756"/>
              <a:gd name="connsiteY22" fmla="*/ 1217519 h 1562100"/>
              <a:gd name="connsiteX23" fmla="*/ 421155 w 474756"/>
              <a:gd name="connsiteY23" fmla="*/ 1271121 h 1562100"/>
              <a:gd name="connsiteX24" fmla="*/ 367553 w 474756"/>
              <a:gd name="connsiteY24" fmla="*/ 1217519 h 1562100"/>
              <a:gd name="connsiteX25" fmla="*/ 367553 w 474756"/>
              <a:gd name="connsiteY25" fmla="*/ 1508499 h 1562100"/>
              <a:gd name="connsiteX26" fmla="*/ 421155 w 474756"/>
              <a:gd name="connsiteY26" fmla="*/ 1454897 h 1562100"/>
              <a:gd name="connsiteX27" fmla="*/ 474756 w 474756"/>
              <a:gd name="connsiteY27" fmla="*/ 1508499 h 1562100"/>
              <a:gd name="connsiteX28" fmla="*/ 421155 w 474756"/>
              <a:gd name="connsiteY28" fmla="*/ 1562100 h 1562100"/>
              <a:gd name="connsiteX29" fmla="*/ 367553 w 474756"/>
              <a:gd name="connsiteY29" fmla="*/ 1508499 h 1562100"/>
              <a:gd name="connsiteX30" fmla="*/ 183777 w 474756"/>
              <a:gd name="connsiteY30" fmla="*/ 53602 h 1562100"/>
              <a:gd name="connsiteX31" fmla="*/ 237378 w 474756"/>
              <a:gd name="connsiteY31" fmla="*/ 0 h 1562100"/>
              <a:gd name="connsiteX32" fmla="*/ 290980 w 474756"/>
              <a:gd name="connsiteY32" fmla="*/ 53602 h 1562100"/>
              <a:gd name="connsiteX33" fmla="*/ 237378 w 474756"/>
              <a:gd name="connsiteY33" fmla="*/ 107203 h 1562100"/>
              <a:gd name="connsiteX34" fmla="*/ 183777 w 474756"/>
              <a:gd name="connsiteY34" fmla="*/ 53602 h 1562100"/>
              <a:gd name="connsiteX35" fmla="*/ 183777 w 474756"/>
              <a:gd name="connsiteY35" fmla="*/ 344581 h 1562100"/>
              <a:gd name="connsiteX36" fmla="*/ 237378 w 474756"/>
              <a:gd name="connsiteY36" fmla="*/ 290980 h 1562100"/>
              <a:gd name="connsiteX37" fmla="*/ 290980 w 474756"/>
              <a:gd name="connsiteY37" fmla="*/ 344581 h 1562100"/>
              <a:gd name="connsiteX38" fmla="*/ 237378 w 474756"/>
              <a:gd name="connsiteY38" fmla="*/ 398183 h 1562100"/>
              <a:gd name="connsiteX39" fmla="*/ 183777 w 474756"/>
              <a:gd name="connsiteY39" fmla="*/ 344581 h 1562100"/>
              <a:gd name="connsiteX40" fmla="*/ 183777 w 474756"/>
              <a:gd name="connsiteY40" fmla="*/ 635561 h 1562100"/>
              <a:gd name="connsiteX41" fmla="*/ 237378 w 474756"/>
              <a:gd name="connsiteY41" fmla="*/ 581959 h 1562100"/>
              <a:gd name="connsiteX42" fmla="*/ 290980 w 474756"/>
              <a:gd name="connsiteY42" fmla="*/ 635561 h 1562100"/>
              <a:gd name="connsiteX43" fmla="*/ 237378 w 474756"/>
              <a:gd name="connsiteY43" fmla="*/ 689162 h 1562100"/>
              <a:gd name="connsiteX44" fmla="*/ 183777 w 474756"/>
              <a:gd name="connsiteY44" fmla="*/ 635561 h 1562100"/>
              <a:gd name="connsiteX45" fmla="*/ 183777 w 474756"/>
              <a:gd name="connsiteY45" fmla="*/ 926540 h 1562100"/>
              <a:gd name="connsiteX46" fmla="*/ 237378 w 474756"/>
              <a:gd name="connsiteY46" fmla="*/ 872938 h 1562100"/>
              <a:gd name="connsiteX47" fmla="*/ 290980 w 474756"/>
              <a:gd name="connsiteY47" fmla="*/ 926540 h 1562100"/>
              <a:gd name="connsiteX48" fmla="*/ 237378 w 474756"/>
              <a:gd name="connsiteY48" fmla="*/ 980141 h 1562100"/>
              <a:gd name="connsiteX49" fmla="*/ 183777 w 474756"/>
              <a:gd name="connsiteY49" fmla="*/ 926540 h 1562100"/>
              <a:gd name="connsiteX50" fmla="*/ 183777 w 474756"/>
              <a:gd name="connsiteY50" fmla="*/ 1217519 h 1562100"/>
              <a:gd name="connsiteX51" fmla="*/ 237378 w 474756"/>
              <a:gd name="connsiteY51" fmla="*/ 1163918 h 1562100"/>
              <a:gd name="connsiteX52" fmla="*/ 290980 w 474756"/>
              <a:gd name="connsiteY52" fmla="*/ 1217519 h 1562100"/>
              <a:gd name="connsiteX53" fmla="*/ 237378 w 474756"/>
              <a:gd name="connsiteY53" fmla="*/ 1271121 h 1562100"/>
              <a:gd name="connsiteX54" fmla="*/ 183777 w 474756"/>
              <a:gd name="connsiteY54" fmla="*/ 1217519 h 1562100"/>
              <a:gd name="connsiteX55" fmla="*/ 183777 w 474756"/>
              <a:gd name="connsiteY55" fmla="*/ 1508499 h 1562100"/>
              <a:gd name="connsiteX56" fmla="*/ 237378 w 474756"/>
              <a:gd name="connsiteY56" fmla="*/ 1454897 h 1562100"/>
              <a:gd name="connsiteX57" fmla="*/ 290980 w 474756"/>
              <a:gd name="connsiteY57" fmla="*/ 1508499 h 1562100"/>
              <a:gd name="connsiteX58" fmla="*/ 237378 w 474756"/>
              <a:gd name="connsiteY58" fmla="*/ 1562100 h 1562100"/>
              <a:gd name="connsiteX59" fmla="*/ 183777 w 474756"/>
              <a:gd name="connsiteY59" fmla="*/ 1508499 h 1562100"/>
              <a:gd name="connsiteX60" fmla="*/ 0 w 474756"/>
              <a:gd name="connsiteY60" fmla="*/ 53602 h 1562100"/>
              <a:gd name="connsiteX61" fmla="*/ 53602 w 474756"/>
              <a:gd name="connsiteY61" fmla="*/ 0 h 1562100"/>
              <a:gd name="connsiteX62" fmla="*/ 107203 w 474756"/>
              <a:gd name="connsiteY62" fmla="*/ 53602 h 1562100"/>
              <a:gd name="connsiteX63" fmla="*/ 53602 w 474756"/>
              <a:gd name="connsiteY63" fmla="*/ 107203 h 1562100"/>
              <a:gd name="connsiteX64" fmla="*/ 0 w 474756"/>
              <a:gd name="connsiteY64" fmla="*/ 53602 h 1562100"/>
              <a:gd name="connsiteX65" fmla="*/ 0 w 474756"/>
              <a:gd name="connsiteY65" fmla="*/ 344581 h 1562100"/>
              <a:gd name="connsiteX66" fmla="*/ 53602 w 474756"/>
              <a:gd name="connsiteY66" fmla="*/ 290980 h 1562100"/>
              <a:gd name="connsiteX67" fmla="*/ 107203 w 474756"/>
              <a:gd name="connsiteY67" fmla="*/ 344581 h 1562100"/>
              <a:gd name="connsiteX68" fmla="*/ 53602 w 474756"/>
              <a:gd name="connsiteY68" fmla="*/ 398183 h 1562100"/>
              <a:gd name="connsiteX69" fmla="*/ 0 w 474756"/>
              <a:gd name="connsiteY69" fmla="*/ 344581 h 1562100"/>
              <a:gd name="connsiteX70" fmla="*/ 0 w 474756"/>
              <a:gd name="connsiteY70" fmla="*/ 635561 h 1562100"/>
              <a:gd name="connsiteX71" fmla="*/ 53602 w 474756"/>
              <a:gd name="connsiteY71" fmla="*/ 581959 h 1562100"/>
              <a:gd name="connsiteX72" fmla="*/ 107203 w 474756"/>
              <a:gd name="connsiteY72" fmla="*/ 635561 h 1562100"/>
              <a:gd name="connsiteX73" fmla="*/ 53602 w 474756"/>
              <a:gd name="connsiteY73" fmla="*/ 689162 h 1562100"/>
              <a:gd name="connsiteX74" fmla="*/ 0 w 474756"/>
              <a:gd name="connsiteY74" fmla="*/ 635561 h 1562100"/>
              <a:gd name="connsiteX75" fmla="*/ 0 w 474756"/>
              <a:gd name="connsiteY75" fmla="*/ 926540 h 1562100"/>
              <a:gd name="connsiteX76" fmla="*/ 53602 w 474756"/>
              <a:gd name="connsiteY76" fmla="*/ 872938 h 1562100"/>
              <a:gd name="connsiteX77" fmla="*/ 107203 w 474756"/>
              <a:gd name="connsiteY77" fmla="*/ 926540 h 1562100"/>
              <a:gd name="connsiteX78" fmla="*/ 53602 w 474756"/>
              <a:gd name="connsiteY78" fmla="*/ 980141 h 1562100"/>
              <a:gd name="connsiteX79" fmla="*/ 0 w 474756"/>
              <a:gd name="connsiteY79" fmla="*/ 926540 h 1562100"/>
              <a:gd name="connsiteX80" fmla="*/ 0 w 474756"/>
              <a:gd name="connsiteY80" fmla="*/ 1217519 h 1562100"/>
              <a:gd name="connsiteX81" fmla="*/ 53602 w 474756"/>
              <a:gd name="connsiteY81" fmla="*/ 1163918 h 1562100"/>
              <a:gd name="connsiteX82" fmla="*/ 107203 w 474756"/>
              <a:gd name="connsiteY82" fmla="*/ 1217519 h 1562100"/>
              <a:gd name="connsiteX83" fmla="*/ 53602 w 474756"/>
              <a:gd name="connsiteY83" fmla="*/ 1271121 h 1562100"/>
              <a:gd name="connsiteX84" fmla="*/ 0 w 474756"/>
              <a:gd name="connsiteY84" fmla="*/ 1217519 h 1562100"/>
              <a:gd name="connsiteX85" fmla="*/ 0 w 474756"/>
              <a:gd name="connsiteY85" fmla="*/ 1508499 h 1562100"/>
              <a:gd name="connsiteX86" fmla="*/ 53602 w 474756"/>
              <a:gd name="connsiteY86" fmla="*/ 1454897 h 1562100"/>
              <a:gd name="connsiteX87" fmla="*/ 107203 w 474756"/>
              <a:gd name="connsiteY87" fmla="*/ 1508499 h 1562100"/>
              <a:gd name="connsiteX88" fmla="*/ 53602 w 474756"/>
              <a:gd name="connsiteY88" fmla="*/ 1562100 h 1562100"/>
              <a:gd name="connsiteX89" fmla="*/ 0 w 474756"/>
              <a:gd name="connsiteY89" fmla="*/ 1508499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74756" h="1562100">
                <a:moveTo>
                  <a:pt x="367553" y="53602"/>
                </a:moveTo>
                <a:cubicBezTo>
                  <a:pt x="367553" y="23998"/>
                  <a:pt x="391551" y="0"/>
                  <a:pt x="421155" y="0"/>
                </a:cubicBezTo>
                <a:cubicBezTo>
                  <a:pt x="450758" y="0"/>
                  <a:pt x="474756" y="23998"/>
                  <a:pt x="474756" y="53602"/>
                </a:cubicBezTo>
                <a:cubicBezTo>
                  <a:pt x="474756" y="83205"/>
                  <a:pt x="450758" y="107203"/>
                  <a:pt x="421155" y="107203"/>
                </a:cubicBezTo>
                <a:cubicBezTo>
                  <a:pt x="391551" y="107203"/>
                  <a:pt x="367553" y="83205"/>
                  <a:pt x="367553" y="53602"/>
                </a:cubicBezTo>
                <a:close/>
                <a:moveTo>
                  <a:pt x="367553" y="344581"/>
                </a:moveTo>
                <a:cubicBezTo>
                  <a:pt x="367553" y="314978"/>
                  <a:pt x="391551" y="290980"/>
                  <a:pt x="421155" y="290980"/>
                </a:cubicBezTo>
                <a:cubicBezTo>
                  <a:pt x="450758" y="290980"/>
                  <a:pt x="474756" y="314978"/>
                  <a:pt x="474756" y="344581"/>
                </a:cubicBezTo>
                <a:cubicBezTo>
                  <a:pt x="474756" y="374185"/>
                  <a:pt x="450758" y="398183"/>
                  <a:pt x="421155" y="398183"/>
                </a:cubicBezTo>
                <a:cubicBezTo>
                  <a:pt x="391551" y="398183"/>
                  <a:pt x="367553" y="374185"/>
                  <a:pt x="367553" y="344581"/>
                </a:cubicBezTo>
                <a:close/>
                <a:moveTo>
                  <a:pt x="367553" y="635561"/>
                </a:moveTo>
                <a:cubicBezTo>
                  <a:pt x="367553" y="605957"/>
                  <a:pt x="391551" y="581959"/>
                  <a:pt x="421155" y="581959"/>
                </a:cubicBezTo>
                <a:cubicBezTo>
                  <a:pt x="450758" y="581959"/>
                  <a:pt x="474756" y="605957"/>
                  <a:pt x="474756" y="635561"/>
                </a:cubicBezTo>
                <a:cubicBezTo>
                  <a:pt x="474756" y="665164"/>
                  <a:pt x="450758" y="689162"/>
                  <a:pt x="421155" y="689162"/>
                </a:cubicBezTo>
                <a:cubicBezTo>
                  <a:pt x="391551" y="689162"/>
                  <a:pt x="367553" y="665164"/>
                  <a:pt x="367553" y="635561"/>
                </a:cubicBezTo>
                <a:close/>
                <a:moveTo>
                  <a:pt x="367553" y="926540"/>
                </a:moveTo>
                <a:cubicBezTo>
                  <a:pt x="367553" y="896936"/>
                  <a:pt x="391551" y="872938"/>
                  <a:pt x="421155" y="872938"/>
                </a:cubicBezTo>
                <a:cubicBezTo>
                  <a:pt x="450758" y="872938"/>
                  <a:pt x="474756" y="896936"/>
                  <a:pt x="474756" y="926540"/>
                </a:cubicBezTo>
                <a:cubicBezTo>
                  <a:pt x="474756" y="956144"/>
                  <a:pt x="450758" y="980141"/>
                  <a:pt x="421155" y="980141"/>
                </a:cubicBezTo>
                <a:cubicBezTo>
                  <a:pt x="391551" y="980141"/>
                  <a:pt x="367553" y="956144"/>
                  <a:pt x="367553" y="926540"/>
                </a:cubicBezTo>
                <a:close/>
                <a:moveTo>
                  <a:pt x="367553" y="1217519"/>
                </a:moveTo>
                <a:cubicBezTo>
                  <a:pt x="367553" y="1187916"/>
                  <a:pt x="391551" y="1163918"/>
                  <a:pt x="421155" y="1163918"/>
                </a:cubicBezTo>
                <a:cubicBezTo>
                  <a:pt x="450758" y="1163918"/>
                  <a:pt x="474756" y="1187916"/>
                  <a:pt x="474756" y="1217519"/>
                </a:cubicBezTo>
                <a:cubicBezTo>
                  <a:pt x="474756" y="1247123"/>
                  <a:pt x="450758" y="1271121"/>
                  <a:pt x="421155" y="1271121"/>
                </a:cubicBezTo>
                <a:cubicBezTo>
                  <a:pt x="391551" y="1271121"/>
                  <a:pt x="367553" y="1247123"/>
                  <a:pt x="367553" y="1217519"/>
                </a:cubicBezTo>
                <a:close/>
                <a:moveTo>
                  <a:pt x="367553" y="1508499"/>
                </a:moveTo>
                <a:cubicBezTo>
                  <a:pt x="367553" y="1478895"/>
                  <a:pt x="391551" y="1454897"/>
                  <a:pt x="421155" y="1454897"/>
                </a:cubicBezTo>
                <a:cubicBezTo>
                  <a:pt x="450758" y="1454897"/>
                  <a:pt x="474756" y="1478895"/>
                  <a:pt x="474756" y="1508499"/>
                </a:cubicBezTo>
                <a:cubicBezTo>
                  <a:pt x="474756" y="1538102"/>
                  <a:pt x="450758" y="1562100"/>
                  <a:pt x="421155" y="1562100"/>
                </a:cubicBezTo>
                <a:cubicBezTo>
                  <a:pt x="391551" y="1562100"/>
                  <a:pt x="367553" y="1538102"/>
                  <a:pt x="367553" y="1508499"/>
                </a:cubicBezTo>
                <a:close/>
                <a:moveTo>
                  <a:pt x="183777" y="53602"/>
                </a:moveTo>
                <a:cubicBezTo>
                  <a:pt x="183777" y="23998"/>
                  <a:pt x="207774" y="0"/>
                  <a:pt x="237378" y="0"/>
                </a:cubicBezTo>
                <a:cubicBezTo>
                  <a:pt x="266982" y="0"/>
                  <a:pt x="290980" y="23998"/>
                  <a:pt x="290980" y="53602"/>
                </a:cubicBezTo>
                <a:cubicBezTo>
                  <a:pt x="290980" y="83205"/>
                  <a:pt x="266982" y="107203"/>
                  <a:pt x="237378" y="107203"/>
                </a:cubicBezTo>
                <a:cubicBezTo>
                  <a:pt x="207774" y="107203"/>
                  <a:pt x="183777" y="83205"/>
                  <a:pt x="183777" y="53602"/>
                </a:cubicBezTo>
                <a:close/>
                <a:moveTo>
                  <a:pt x="183777" y="344581"/>
                </a:moveTo>
                <a:cubicBezTo>
                  <a:pt x="183777" y="314978"/>
                  <a:pt x="207774" y="290980"/>
                  <a:pt x="237378" y="290980"/>
                </a:cubicBezTo>
                <a:cubicBezTo>
                  <a:pt x="266982" y="290980"/>
                  <a:pt x="290980" y="314978"/>
                  <a:pt x="290980" y="344581"/>
                </a:cubicBezTo>
                <a:cubicBezTo>
                  <a:pt x="290980" y="374185"/>
                  <a:pt x="266982" y="398183"/>
                  <a:pt x="237378" y="398183"/>
                </a:cubicBezTo>
                <a:cubicBezTo>
                  <a:pt x="207774" y="398183"/>
                  <a:pt x="183777" y="374185"/>
                  <a:pt x="183777" y="344581"/>
                </a:cubicBezTo>
                <a:close/>
                <a:moveTo>
                  <a:pt x="183777" y="635561"/>
                </a:moveTo>
                <a:cubicBezTo>
                  <a:pt x="183777" y="605957"/>
                  <a:pt x="207774" y="581959"/>
                  <a:pt x="237378" y="581959"/>
                </a:cubicBezTo>
                <a:cubicBezTo>
                  <a:pt x="266982" y="581959"/>
                  <a:pt x="290980" y="605957"/>
                  <a:pt x="290980" y="635561"/>
                </a:cubicBezTo>
                <a:cubicBezTo>
                  <a:pt x="290980" y="665164"/>
                  <a:pt x="266982" y="689162"/>
                  <a:pt x="237378" y="689162"/>
                </a:cubicBezTo>
                <a:cubicBezTo>
                  <a:pt x="207774" y="689162"/>
                  <a:pt x="183777" y="665164"/>
                  <a:pt x="183777" y="635561"/>
                </a:cubicBezTo>
                <a:close/>
                <a:moveTo>
                  <a:pt x="183777" y="926540"/>
                </a:moveTo>
                <a:cubicBezTo>
                  <a:pt x="183777" y="896936"/>
                  <a:pt x="207774" y="872938"/>
                  <a:pt x="237378" y="872938"/>
                </a:cubicBezTo>
                <a:cubicBezTo>
                  <a:pt x="266982" y="872938"/>
                  <a:pt x="290980" y="896936"/>
                  <a:pt x="290980" y="926540"/>
                </a:cubicBezTo>
                <a:cubicBezTo>
                  <a:pt x="290980" y="956144"/>
                  <a:pt x="266982" y="980141"/>
                  <a:pt x="237378" y="980141"/>
                </a:cubicBezTo>
                <a:cubicBezTo>
                  <a:pt x="207774" y="980141"/>
                  <a:pt x="183777" y="956144"/>
                  <a:pt x="183777" y="926540"/>
                </a:cubicBezTo>
                <a:close/>
                <a:moveTo>
                  <a:pt x="183777" y="1217519"/>
                </a:moveTo>
                <a:cubicBezTo>
                  <a:pt x="183777" y="1187916"/>
                  <a:pt x="207774" y="1163918"/>
                  <a:pt x="237378" y="1163918"/>
                </a:cubicBezTo>
                <a:cubicBezTo>
                  <a:pt x="266982" y="1163918"/>
                  <a:pt x="290980" y="1187916"/>
                  <a:pt x="290980" y="1217519"/>
                </a:cubicBezTo>
                <a:cubicBezTo>
                  <a:pt x="290980" y="1247123"/>
                  <a:pt x="266982" y="1271121"/>
                  <a:pt x="237378" y="1271121"/>
                </a:cubicBezTo>
                <a:cubicBezTo>
                  <a:pt x="207774" y="1271121"/>
                  <a:pt x="183777" y="1247123"/>
                  <a:pt x="183777" y="1217519"/>
                </a:cubicBezTo>
                <a:close/>
                <a:moveTo>
                  <a:pt x="183777" y="1508499"/>
                </a:moveTo>
                <a:cubicBezTo>
                  <a:pt x="183777" y="1478895"/>
                  <a:pt x="207774" y="1454897"/>
                  <a:pt x="237378" y="1454897"/>
                </a:cubicBezTo>
                <a:cubicBezTo>
                  <a:pt x="266982" y="1454897"/>
                  <a:pt x="290980" y="1478895"/>
                  <a:pt x="290980" y="1508499"/>
                </a:cubicBezTo>
                <a:cubicBezTo>
                  <a:pt x="290980" y="1538102"/>
                  <a:pt x="266982" y="1562100"/>
                  <a:pt x="237378" y="1562100"/>
                </a:cubicBezTo>
                <a:cubicBezTo>
                  <a:pt x="207774" y="1562100"/>
                  <a:pt x="183777" y="1538102"/>
                  <a:pt x="183777" y="1508499"/>
                </a:cubicBezTo>
                <a:close/>
                <a:moveTo>
                  <a:pt x="0" y="53602"/>
                </a:moveTo>
                <a:cubicBezTo>
                  <a:pt x="0" y="23998"/>
                  <a:pt x="23998" y="0"/>
                  <a:pt x="53602" y="0"/>
                </a:cubicBezTo>
                <a:cubicBezTo>
                  <a:pt x="83205" y="0"/>
                  <a:pt x="107203" y="23998"/>
                  <a:pt x="107203" y="53602"/>
                </a:cubicBezTo>
                <a:cubicBezTo>
                  <a:pt x="107203" y="83205"/>
                  <a:pt x="83205" y="107203"/>
                  <a:pt x="53602" y="107203"/>
                </a:cubicBezTo>
                <a:cubicBezTo>
                  <a:pt x="23998" y="107203"/>
                  <a:pt x="0" y="83205"/>
                  <a:pt x="0" y="53602"/>
                </a:cubicBezTo>
                <a:close/>
                <a:moveTo>
                  <a:pt x="0" y="344581"/>
                </a:moveTo>
                <a:cubicBezTo>
                  <a:pt x="0" y="314978"/>
                  <a:pt x="23998" y="290980"/>
                  <a:pt x="53602" y="290980"/>
                </a:cubicBezTo>
                <a:cubicBezTo>
                  <a:pt x="83205" y="290980"/>
                  <a:pt x="107203" y="314978"/>
                  <a:pt x="107203" y="344581"/>
                </a:cubicBezTo>
                <a:cubicBezTo>
                  <a:pt x="107203" y="374185"/>
                  <a:pt x="83205" y="398183"/>
                  <a:pt x="53602" y="398183"/>
                </a:cubicBezTo>
                <a:cubicBezTo>
                  <a:pt x="23998" y="398183"/>
                  <a:pt x="0" y="374185"/>
                  <a:pt x="0" y="344581"/>
                </a:cubicBezTo>
                <a:close/>
                <a:moveTo>
                  <a:pt x="0" y="635561"/>
                </a:moveTo>
                <a:cubicBezTo>
                  <a:pt x="0" y="605957"/>
                  <a:pt x="23998" y="581959"/>
                  <a:pt x="53602" y="581959"/>
                </a:cubicBezTo>
                <a:cubicBezTo>
                  <a:pt x="83205" y="581959"/>
                  <a:pt x="107203" y="605957"/>
                  <a:pt x="107203" y="635561"/>
                </a:cubicBezTo>
                <a:cubicBezTo>
                  <a:pt x="107203" y="665164"/>
                  <a:pt x="83205" y="689162"/>
                  <a:pt x="53602" y="689162"/>
                </a:cubicBezTo>
                <a:cubicBezTo>
                  <a:pt x="23998" y="689162"/>
                  <a:pt x="0" y="665164"/>
                  <a:pt x="0" y="635561"/>
                </a:cubicBezTo>
                <a:close/>
                <a:moveTo>
                  <a:pt x="0" y="926540"/>
                </a:moveTo>
                <a:cubicBezTo>
                  <a:pt x="0" y="896936"/>
                  <a:pt x="23998" y="872938"/>
                  <a:pt x="53602" y="872938"/>
                </a:cubicBezTo>
                <a:cubicBezTo>
                  <a:pt x="83205" y="872938"/>
                  <a:pt x="107203" y="896936"/>
                  <a:pt x="107203" y="926540"/>
                </a:cubicBezTo>
                <a:cubicBezTo>
                  <a:pt x="107203" y="956144"/>
                  <a:pt x="83205" y="980141"/>
                  <a:pt x="53602" y="980141"/>
                </a:cubicBezTo>
                <a:cubicBezTo>
                  <a:pt x="23998" y="980141"/>
                  <a:pt x="0" y="956144"/>
                  <a:pt x="0" y="926540"/>
                </a:cubicBezTo>
                <a:close/>
                <a:moveTo>
                  <a:pt x="0" y="1217519"/>
                </a:moveTo>
                <a:cubicBezTo>
                  <a:pt x="0" y="1187916"/>
                  <a:pt x="23998" y="1163918"/>
                  <a:pt x="53602" y="1163918"/>
                </a:cubicBezTo>
                <a:cubicBezTo>
                  <a:pt x="83205" y="1163918"/>
                  <a:pt x="107203" y="1187916"/>
                  <a:pt x="107203" y="1217519"/>
                </a:cubicBezTo>
                <a:cubicBezTo>
                  <a:pt x="107203" y="1247123"/>
                  <a:pt x="83205" y="1271121"/>
                  <a:pt x="53602" y="1271121"/>
                </a:cubicBezTo>
                <a:cubicBezTo>
                  <a:pt x="23998" y="1271121"/>
                  <a:pt x="0" y="1247123"/>
                  <a:pt x="0" y="1217519"/>
                </a:cubicBezTo>
                <a:close/>
                <a:moveTo>
                  <a:pt x="0" y="1508499"/>
                </a:moveTo>
                <a:cubicBezTo>
                  <a:pt x="0" y="1478895"/>
                  <a:pt x="23998" y="1454897"/>
                  <a:pt x="53602" y="1454897"/>
                </a:cubicBezTo>
                <a:cubicBezTo>
                  <a:pt x="83205" y="1454897"/>
                  <a:pt x="107203" y="1478895"/>
                  <a:pt x="107203" y="1508499"/>
                </a:cubicBezTo>
                <a:cubicBezTo>
                  <a:pt x="107203" y="1538102"/>
                  <a:pt x="83205" y="1562100"/>
                  <a:pt x="53602" y="1562100"/>
                </a:cubicBezTo>
                <a:cubicBezTo>
                  <a:pt x="23998" y="1562100"/>
                  <a:pt x="0" y="1538102"/>
                  <a:pt x="0" y="1508499"/>
                </a:cubicBezTo>
                <a:close/>
              </a:path>
            </a:pathLst>
          </a:custGeom>
          <a:gradFill flip="none" rotWithShape="1">
            <a:gsLst>
              <a:gs pos="0">
                <a:srgbClr val="028BE6"/>
              </a:gs>
              <a:gs pos="100000">
                <a:srgbClr val="3E6AD7">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0" name="组合 9"/>
          <p:cNvGrpSpPr/>
          <p:nvPr/>
        </p:nvGrpSpPr>
        <p:grpSpPr>
          <a:xfrm>
            <a:off x="11655692" y="3407080"/>
            <a:ext cx="183515" cy="3011932"/>
            <a:chOff x="11618114" y="3407080"/>
            <a:chExt cx="183515" cy="3011932"/>
          </a:xfrm>
        </p:grpSpPr>
        <p:sp>
          <p:nvSpPr>
            <p:cNvPr id="11" name="文本框 10"/>
            <p:cNvSpPr txBox="1"/>
            <p:nvPr/>
          </p:nvSpPr>
          <p:spPr>
            <a:xfrm rot="5400000">
              <a:off x="10778063" y="5395446"/>
              <a:ext cx="1863616" cy="183515"/>
            </a:xfrm>
            <a:prstGeom prst="rect">
              <a:avLst/>
            </a:prstGeom>
            <a:noFill/>
          </p:spPr>
          <p:txBody>
            <a:bodyPr wrap="square" rtlCol="0">
              <a:spAutoFit/>
            </a:bodyPr>
            <a:lstStyle/>
            <a:p>
              <a:pPr algn="dist"/>
              <a:r>
                <a:rPr lang="en-US" altLang="zh-CN" sz="600" dirty="0">
                  <a:solidFill>
                    <a:schemeClr val="bg1">
                      <a:lumMod val="75000"/>
                    </a:schemeClr>
                  </a:solidFill>
                  <a:latin typeface="微软雅黑" panose="020B0503020204020204" charset="-122"/>
                  <a:ea typeface="微软雅黑" panose="020B0503020204020204" charset="-122"/>
                </a:rPr>
                <a:t>Basic executive training</a:t>
              </a:r>
            </a:p>
          </p:txBody>
        </p:sp>
        <p:cxnSp>
          <p:nvCxnSpPr>
            <p:cNvPr id="12" name="直接连接符 11"/>
            <p:cNvCxnSpPr/>
            <p:nvPr/>
          </p:nvCxnSpPr>
          <p:spPr>
            <a:xfrm>
              <a:off x="11709871" y="3407080"/>
              <a:ext cx="0" cy="876822"/>
            </a:xfrm>
            <a:prstGeom prst="line">
              <a:avLst/>
            </a:prstGeom>
            <a:ln>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118" name="文本框 117"/>
          <p:cNvSpPr txBox="1"/>
          <p:nvPr/>
        </p:nvSpPr>
        <p:spPr>
          <a:xfrm rot="5400000">
            <a:off x="-553085" y="1266190"/>
            <a:ext cx="1679575" cy="260350"/>
          </a:xfrm>
          <a:prstGeom prst="rect">
            <a:avLst/>
          </a:prstGeom>
          <a:noFill/>
        </p:spPr>
        <p:txBody>
          <a:bodyPr wrap="square" rtlCol="0">
            <a:spAutoFit/>
          </a:bodyPr>
          <a:lstStyle/>
          <a:p>
            <a:pPr algn="dist"/>
            <a:r>
              <a:rPr lang="en-US" altLang="zh-CN" sz="1100" dirty="0">
                <a:solidFill>
                  <a:schemeClr val="bg1"/>
                </a:solidFill>
                <a:latin typeface="Arial" panose="020B0604020202020204" pitchFamily="34" charset="0"/>
                <a:ea typeface="思源黑体 CN Normal" panose="020B0400000000000000" charset="-122"/>
                <a:cs typeface="Arial" panose="020B0604020202020204" pitchFamily="34" charset="0"/>
                <a:sym typeface="+mn-ea"/>
              </a:rPr>
              <a:t>2022-10-27</a:t>
            </a:r>
          </a:p>
        </p:txBody>
      </p:sp>
    </p:spTree>
    <p:extLst>
      <p:ext uri="{BB962C8B-B14F-4D97-AF65-F5344CB8AC3E}">
        <p14:creationId xmlns:p14="http://schemas.microsoft.com/office/powerpoint/2010/main" val="967551305"/>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2"/>
                                        </p:tgtEl>
                                        <p:attrNameLst>
                                          <p:attrName>style.visibility</p:attrName>
                                        </p:attrNameLst>
                                      </p:cBhvr>
                                      <p:to>
                                        <p:strVal val="visible"/>
                                      </p:to>
                                    </p:set>
                                    <p:anim calcmode="lin" valueType="num">
                                      <p:cBhvr>
                                        <p:cTn id="12" dur="500" fill="hold"/>
                                        <p:tgtEl>
                                          <p:spTgt spid="112"/>
                                        </p:tgtEl>
                                        <p:attrNameLst>
                                          <p:attrName>ppt_w</p:attrName>
                                        </p:attrNameLst>
                                      </p:cBhvr>
                                      <p:tavLst>
                                        <p:tav tm="0">
                                          <p:val>
                                            <p:fltVal val="0"/>
                                          </p:val>
                                        </p:tav>
                                        <p:tav tm="100000">
                                          <p:val>
                                            <p:strVal val="#ppt_w"/>
                                          </p:val>
                                        </p:tav>
                                      </p:tavLst>
                                    </p:anim>
                                    <p:anim calcmode="lin" valueType="num">
                                      <p:cBhvr>
                                        <p:cTn id="13" dur="500" fill="hold"/>
                                        <p:tgtEl>
                                          <p:spTgt spid="112"/>
                                        </p:tgtEl>
                                        <p:attrNameLst>
                                          <p:attrName>ppt_h</p:attrName>
                                        </p:attrNameLst>
                                      </p:cBhvr>
                                      <p:tavLst>
                                        <p:tav tm="0">
                                          <p:val>
                                            <p:fltVal val="0"/>
                                          </p:val>
                                        </p:tav>
                                        <p:tav tm="100000">
                                          <p:val>
                                            <p:strVal val="#ppt_h"/>
                                          </p:val>
                                        </p:tav>
                                      </p:tavLst>
                                    </p:anim>
                                    <p:animEffect transition="in" filter="fade">
                                      <p:cBhvr>
                                        <p:cTn id="14" dur="500"/>
                                        <p:tgtEl>
                                          <p:spTgt spid="112"/>
                                        </p:tgtEl>
                                      </p:cBhvr>
                                    </p:animEffect>
                                  </p:childTnLst>
                                </p:cTn>
                              </p:par>
                              <p:par>
                                <p:cTn id="15" presetID="53" presetClass="entr" presetSubtype="16" fill="hold" nodeType="withEffect">
                                  <p:stCondLst>
                                    <p:cond delay="0"/>
                                  </p:stCondLst>
                                  <p:childTnLst>
                                    <p:set>
                                      <p:cBhvr>
                                        <p:cTn id="16" dur="1" fill="hold">
                                          <p:stCondLst>
                                            <p:cond delay="0"/>
                                          </p:stCondLst>
                                        </p:cTn>
                                        <p:tgtEl>
                                          <p:spTgt spid="104"/>
                                        </p:tgtEl>
                                        <p:attrNameLst>
                                          <p:attrName>style.visibility</p:attrName>
                                        </p:attrNameLst>
                                      </p:cBhvr>
                                      <p:to>
                                        <p:strVal val="visible"/>
                                      </p:to>
                                    </p:set>
                                    <p:anim calcmode="lin" valueType="num">
                                      <p:cBhvr>
                                        <p:cTn id="17" dur="500" fill="hold"/>
                                        <p:tgtEl>
                                          <p:spTgt spid="104"/>
                                        </p:tgtEl>
                                        <p:attrNameLst>
                                          <p:attrName>ppt_w</p:attrName>
                                        </p:attrNameLst>
                                      </p:cBhvr>
                                      <p:tavLst>
                                        <p:tav tm="0">
                                          <p:val>
                                            <p:fltVal val="0"/>
                                          </p:val>
                                        </p:tav>
                                        <p:tav tm="100000">
                                          <p:val>
                                            <p:strVal val="#ppt_w"/>
                                          </p:val>
                                        </p:tav>
                                      </p:tavLst>
                                    </p:anim>
                                    <p:anim calcmode="lin" valueType="num">
                                      <p:cBhvr>
                                        <p:cTn id="18" dur="500" fill="hold"/>
                                        <p:tgtEl>
                                          <p:spTgt spid="104"/>
                                        </p:tgtEl>
                                        <p:attrNameLst>
                                          <p:attrName>ppt_h</p:attrName>
                                        </p:attrNameLst>
                                      </p:cBhvr>
                                      <p:tavLst>
                                        <p:tav tm="0">
                                          <p:val>
                                            <p:fltVal val="0"/>
                                          </p:val>
                                        </p:tav>
                                        <p:tav tm="100000">
                                          <p:val>
                                            <p:strVal val="#ppt_h"/>
                                          </p:val>
                                        </p:tav>
                                      </p:tavLst>
                                    </p:anim>
                                    <p:animEffect transition="in" filter="fade">
                                      <p:cBhvr>
                                        <p:cTn id="19" dur="500"/>
                                        <p:tgtEl>
                                          <p:spTgt spid="10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barn(inVertical)">
                                      <p:cBhvr>
                                        <p:cTn id="24" dur="500"/>
                                        <p:tgtEl>
                                          <p:spTgt spid="90"/>
                                        </p:tgtEl>
                                      </p:cBhvr>
                                    </p:animEffect>
                                  </p:childTnLst>
                                </p:cTn>
                              </p:par>
                            </p:childTnLst>
                          </p:cTn>
                        </p:par>
                        <p:par>
                          <p:cTn id="25" fill="hold">
                            <p:stCondLst>
                              <p:cond delay="500"/>
                            </p:stCondLst>
                            <p:childTnLst>
                              <p:par>
                                <p:cTn id="26" presetID="16" presetClass="entr" presetSubtype="37" fill="hold" grpId="0" nodeType="after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barn(outVertical)">
                                      <p:cBhvr>
                                        <p:cTn id="28" dur="500"/>
                                        <p:tgtEl>
                                          <p:spTgt spid="7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wipe(down)">
                                      <p:cBhvr>
                                        <p:cTn id="33" dur="500"/>
                                        <p:tgtEl>
                                          <p:spTgt spid="7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7" grpId="0" bldLvl="0" animBg="1"/>
      <p:bldP spid="11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a:extLst>
              <a:ext uri="{FF2B5EF4-FFF2-40B4-BE49-F238E27FC236}">
                <a16:creationId xmlns:a16="http://schemas.microsoft.com/office/drawing/2014/main" id="{B1CBAF71-BB1F-F3EE-F02C-33D3C043D91C}"/>
              </a:ext>
            </a:extLst>
          </p:cNvPr>
          <p:cNvGrpSpPr/>
          <p:nvPr/>
        </p:nvGrpSpPr>
        <p:grpSpPr>
          <a:xfrm>
            <a:off x="635961" y="2420222"/>
            <a:ext cx="3140612" cy="2647321"/>
            <a:chOff x="9960626" y="-1548096"/>
            <a:chExt cx="3165121" cy="2378684"/>
          </a:xfrm>
        </p:grpSpPr>
        <p:sp>
          <p:nvSpPr>
            <p:cNvPr id="39" name="文本框 38">
              <a:extLst>
                <a:ext uri="{FF2B5EF4-FFF2-40B4-BE49-F238E27FC236}">
                  <a16:creationId xmlns:a16="http://schemas.microsoft.com/office/drawing/2014/main" id="{58EC6D1A-4A6A-45AF-A199-2E456F36A6AE}"/>
                </a:ext>
              </a:extLst>
            </p:cNvPr>
            <p:cNvSpPr txBox="1"/>
            <p:nvPr/>
          </p:nvSpPr>
          <p:spPr>
            <a:xfrm>
              <a:off x="9960626" y="-1249088"/>
              <a:ext cx="3165121" cy="2079676"/>
            </a:xfrm>
            <a:prstGeom prst="rect">
              <a:avLst/>
            </a:prstGeom>
            <a:noFill/>
          </p:spPr>
          <p:txBody>
            <a:bodyPr wrap="square">
              <a:spAutoFit/>
            </a:bodyPr>
            <a:lstStyle/>
            <a:p>
              <a:pPr marL="285750" indent="-285750" algn="l" fontAlgn="base">
                <a:lnSpc>
                  <a:spcPct val="150000"/>
                </a:lnSpc>
                <a:buFont typeface="Wingdings" panose="05000000000000000000" pitchFamily="2" charset="2"/>
                <a:buChar char="ü"/>
              </a:pPr>
              <a:r>
                <a:rPr lang="en-US" altLang="zh-CN" sz="1400" kern="0" dirty="0">
                  <a:effectLst/>
                  <a:latin typeface="Arial" panose="020B0604020202020204" pitchFamily="34" charset="0"/>
                  <a:ea typeface="宋体" panose="02010600030101010101" pitchFamily="2" charset="-122"/>
                  <a:cs typeface="Times New Roman" panose="02020603050405020304" pitchFamily="18" charset="0"/>
                </a:rPr>
                <a:t>Auto Scan</a:t>
              </a:r>
            </a:p>
            <a:p>
              <a:pPr marL="285750" indent="-285750" algn="l" fontAlgn="base">
                <a:lnSpc>
                  <a:spcPct val="150000"/>
                </a:lnSpc>
                <a:buFont typeface="Wingdings" panose="05000000000000000000" pitchFamily="2" charset="2"/>
                <a:buChar char="ü"/>
              </a:pPr>
              <a:r>
                <a:rPr lang="en-US" altLang="zh-CN" sz="1400" kern="0" dirty="0">
                  <a:effectLst/>
                  <a:latin typeface="Arial" panose="020B0604020202020204" pitchFamily="34" charset="0"/>
                  <a:ea typeface="宋体" panose="02010600030101010101" pitchFamily="2" charset="-122"/>
                  <a:cs typeface="Times New Roman" panose="02020603050405020304" pitchFamily="18" charset="0"/>
                </a:rPr>
                <a:t>Read ECU information</a:t>
              </a:r>
            </a:p>
            <a:p>
              <a:pPr marL="285750" indent="-285750" algn="l" fontAlgn="base">
                <a:lnSpc>
                  <a:spcPct val="150000"/>
                </a:lnSpc>
                <a:buFont typeface="Wingdings" panose="05000000000000000000" pitchFamily="2" charset="2"/>
                <a:buChar char="ü"/>
              </a:pPr>
              <a:r>
                <a:rPr lang="en-US" altLang="zh-CN" sz="1400" kern="0" dirty="0">
                  <a:effectLst/>
                  <a:latin typeface="Arial" panose="020B0604020202020204" pitchFamily="34" charset="0"/>
                  <a:ea typeface="宋体" panose="02010600030101010101" pitchFamily="2" charset="-122"/>
                  <a:cs typeface="Times New Roman" panose="02020603050405020304" pitchFamily="18" charset="0"/>
                </a:rPr>
                <a:t>Read </a:t>
              </a:r>
              <a:r>
                <a:rPr lang="en-US" altLang="zh-CN" sz="1400" kern="0" dirty="0">
                  <a:latin typeface="Arial" panose="020B0604020202020204" pitchFamily="34" charset="0"/>
                  <a:ea typeface="宋体" panose="02010600030101010101" pitchFamily="2" charset="-122"/>
                  <a:cs typeface="Times New Roman" panose="02020603050405020304" pitchFamily="18" charset="0"/>
                </a:rPr>
                <a:t>/</a:t>
              </a:r>
              <a:r>
                <a:rPr lang="en-US" altLang="zh-CN" sz="1400" kern="0" dirty="0">
                  <a:effectLst/>
                  <a:latin typeface="Arial" panose="020B0604020202020204" pitchFamily="34" charset="0"/>
                  <a:ea typeface="宋体" panose="02010600030101010101" pitchFamily="2" charset="-122"/>
                  <a:cs typeface="Times New Roman" panose="02020603050405020304" pitchFamily="18" charset="0"/>
                </a:rPr>
                <a:t>Clear DTC</a:t>
              </a:r>
            </a:p>
            <a:p>
              <a:pPr marL="285750" indent="-285750" algn="l" fontAlgn="base">
                <a:lnSpc>
                  <a:spcPct val="150000"/>
                </a:lnSpc>
                <a:buFont typeface="Wingdings" panose="05000000000000000000" pitchFamily="2" charset="2"/>
                <a:buChar char="ü"/>
              </a:pPr>
              <a:r>
                <a:rPr lang="en-US" altLang="zh-CN" sz="1400" kern="0" dirty="0">
                  <a:latin typeface="Arial" panose="020B0604020202020204" pitchFamily="34" charset="0"/>
                  <a:ea typeface="宋体" panose="02010600030101010101" pitchFamily="2" charset="-122"/>
                  <a:cs typeface="Times New Roman" panose="02020603050405020304" pitchFamily="18" charset="0"/>
                </a:rPr>
                <a:t>L</a:t>
              </a:r>
              <a:r>
                <a:rPr lang="en-US" altLang="zh-CN" sz="1400" kern="0" dirty="0">
                  <a:effectLst/>
                  <a:latin typeface="Arial" panose="020B0604020202020204" pitchFamily="34" charset="0"/>
                  <a:ea typeface="宋体" panose="02010600030101010101" pitchFamily="2" charset="-122"/>
                  <a:cs typeface="Times New Roman" panose="02020603050405020304" pitchFamily="18" charset="0"/>
                </a:rPr>
                <a:t>ive data</a:t>
              </a:r>
            </a:p>
            <a:p>
              <a:pPr marL="285750" indent="-285750" algn="l" fontAlgn="base">
                <a:lnSpc>
                  <a:spcPct val="150000"/>
                </a:lnSpc>
                <a:buFont typeface="Wingdings" panose="05000000000000000000" pitchFamily="2" charset="2"/>
                <a:buChar char="ü"/>
              </a:pPr>
              <a:r>
                <a:rPr lang="en-US" altLang="zh-CN" sz="1400" kern="0" dirty="0">
                  <a:latin typeface="Arial" panose="020B0604020202020204" pitchFamily="34" charset="0"/>
                  <a:ea typeface="宋体" panose="02010600030101010101" pitchFamily="2" charset="-122"/>
                  <a:cs typeface="Times New Roman" panose="02020603050405020304" pitchFamily="18" charset="0"/>
                </a:rPr>
                <a:t>F</a:t>
              </a:r>
              <a:r>
                <a:rPr lang="en-US" altLang="zh-CN" sz="1400" kern="0" dirty="0">
                  <a:effectLst/>
                  <a:latin typeface="Arial" panose="020B0604020202020204" pitchFamily="34" charset="0"/>
                  <a:ea typeface="宋体" panose="02010600030101010101" pitchFamily="2" charset="-122"/>
                  <a:cs typeface="Times New Roman" panose="02020603050405020304" pitchFamily="18" charset="0"/>
                </a:rPr>
                <a:t>reeze frame</a:t>
              </a:r>
            </a:p>
            <a:p>
              <a:pPr marL="285750" indent="-285750" algn="l" fontAlgn="base">
                <a:lnSpc>
                  <a:spcPct val="150000"/>
                </a:lnSpc>
                <a:buFont typeface="Wingdings" panose="05000000000000000000" pitchFamily="2" charset="2"/>
                <a:buChar char="ü"/>
              </a:pPr>
              <a:r>
                <a:rPr lang="en-US" altLang="zh-CN" sz="1400" kern="0" dirty="0">
                  <a:effectLst/>
                  <a:latin typeface="Arial" panose="020B0604020202020204" pitchFamily="34" charset="0"/>
                  <a:ea typeface="宋体" panose="02010600030101010101" pitchFamily="2" charset="-122"/>
                  <a:cs typeface="Times New Roman" panose="02020603050405020304" pitchFamily="18" charset="0"/>
                </a:rPr>
                <a:t>Bi-directional control</a:t>
              </a:r>
            </a:p>
            <a:p>
              <a:pPr marL="285750" indent="-285750" algn="l" fontAlgn="base">
                <a:lnSpc>
                  <a:spcPct val="150000"/>
                </a:lnSpc>
                <a:buFont typeface="Wingdings" panose="05000000000000000000" pitchFamily="2" charset="2"/>
                <a:buChar char="ü"/>
              </a:pPr>
              <a:r>
                <a:rPr lang="en-US" altLang="zh-CN" sz="1400" kern="0" dirty="0">
                  <a:latin typeface="Arial" panose="020B0604020202020204" pitchFamily="34" charset="0"/>
                  <a:ea typeface="宋体" panose="02010600030101010101" pitchFamily="2" charset="-122"/>
                  <a:cs typeface="Times New Roman" panose="02020603050405020304" pitchFamily="18" charset="0"/>
                </a:rPr>
                <a:t>Reset and Relearn</a:t>
              </a:r>
            </a:p>
          </p:txBody>
        </p:sp>
        <p:sp>
          <p:nvSpPr>
            <p:cNvPr id="40" name="文本框 39">
              <a:extLst>
                <a:ext uri="{FF2B5EF4-FFF2-40B4-BE49-F238E27FC236}">
                  <a16:creationId xmlns:a16="http://schemas.microsoft.com/office/drawing/2014/main" id="{7257BF87-FEE9-C698-B620-F126CFCA49E8}"/>
                </a:ext>
              </a:extLst>
            </p:cNvPr>
            <p:cNvSpPr txBox="1"/>
            <p:nvPr/>
          </p:nvSpPr>
          <p:spPr>
            <a:xfrm>
              <a:off x="9960626" y="-1548096"/>
              <a:ext cx="2897953" cy="287084"/>
            </a:xfrm>
            <a:prstGeom prst="rect">
              <a:avLst/>
            </a:prstGeom>
            <a:noFill/>
          </p:spPr>
          <p:txBody>
            <a:bodyPr wrap="square">
              <a:spAutoFit/>
            </a:bodyPr>
            <a:lstStyle/>
            <a:p>
              <a:pPr marL="342900" indent="-342900" algn="l" fontAlgn="base">
                <a:buFont typeface="Wingdings" panose="05000000000000000000" pitchFamily="2" charset="2"/>
                <a:buChar char="l"/>
              </a:pPr>
              <a:r>
                <a:rPr lang="en-US" altLang="zh-CN" sz="1400" b="1" kern="0" dirty="0">
                  <a:solidFill>
                    <a:srgbClr val="002060"/>
                  </a:solidFill>
                  <a:latin typeface="Arial" panose="020B0604020202020204" pitchFamily="34" charset="0"/>
                  <a:ea typeface="宋体" panose="02010600030101010101" pitchFamily="2" charset="-122"/>
                  <a:cs typeface="Times New Roman" panose="02020603050405020304" pitchFamily="18" charset="0"/>
                </a:rPr>
                <a:t>Diagnostic functions</a:t>
              </a:r>
            </a:p>
          </p:txBody>
        </p:sp>
      </p:grpSp>
      <p:grpSp>
        <p:nvGrpSpPr>
          <p:cNvPr id="36" name="组合 35">
            <a:extLst>
              <a:ext uri="{FF2B5EF4-FFF2-40B4-BE49-F238E27FC236}">
                <a16:creationId xmlns:a16="http://schemas.microsoft.com/office/drawing/2014/main" id="{27DD8C01-5864-7719-97B0-9FF7611BF77F}"/>
              </a:ext>
            </a:extLst>
          </p:cNvPr>
          <p:cNvGrpSpPr/>
          <p:nvPr/>
        </p:nvGrpSpPr>
        <p:grpSpPr>
          <a:xfrm>
            <a:off x="7929740" y="1104847"/>
            <a:ext cx="3430234" cy="4246307"/>
            <a:chOff x="6579136" y="1465404"/>
            <a:chExt cx="4202736" cy="4135400"/>
          </a:xfrm>
        </p:grpSpPr>
        <p:sp>
          <p:nvSpPr>
            <p:cNvPr id="37" name="文本框 36">
              <a:extLst>
                <a:ext uri="{FF2B5EF4-FFF2-40B4-BE49-F238E27FC236}">
                  <a16:creationId xmlns:a16="http://schemas.microsoft.com/office/drawing/2014/main" id="{DD2A9ABC-86AF-2366-9097-BB85A013BED3}"/>
                </a:ext>
              </a:extLst>
            </p:cNvPr>
            <p:cNvSpPr txBox="1"/>
            <p:nvPr/>
          </p:nvSpPr>
          <p:spPr>
            <a:xfrm>
              <a:off x="6579136" y="1773088"/>
              <a:ext cx="4202736" cy="3827716"/>
            </a:xfrm>
            <a:prstGeom prst="rect">
              <a:avLst/>
            </a:prstGeom>
            <a:noFill/>
          </p:spPr>
          <p:txBody>
            <a:bodyPr wrap="square">
              <a:spAutoFit/>
            </a:bodyPr>
            <a:lstStyle/>
            <a:p>
              <a:pPr marL="342900" indent="-342900" fontAlgn="base">
                <a:lnSpc>
                  <a:spcPct val="150000"/>
                </a:lnSpc>
                <a:buFont typeface="Wingdings" panose="05000000000000000000" pitchFamily="2" charset="2"/>
                <a:buChar char="ü"/>
              </a:pPr>
              <a:r>
                <a:rPr lang="en-US" altLang="zh-CN" sz="1400" kern="0" dirty="0">
                  <a:latin typeface="Arial" panose="020B0604020202020204" pitchFamily="34" charset="0"/>
                  <a:cs typeface="Times New Roman" panose="02020603050405020304" pitchFamily="18" charset="0"/>
                </a:rPr>
                <a:t>I/M Readiness</a:t>
              </a:r>
            </a:p>
            <a:p>
              <a:pPr marL="342900" indent="-342900" fontAlgn="base">
                <a:lnSpc>
                  <a:spcPct val="150000"/>
                </a:lnSpc>
                <a:buFont typeface="Wingdings" panose="05000000000000000000" pitchFamily="2" charset="2"/>
                <a:buChar char="ü"/>
              </a:pPr>
              <a:r>
                <a:rPr lang="en-US" altLang="zh-CN" sz="1400" kern="0" dirty="0">
                  <a:latin typeface="Arial" panose="020B0604020202020204" pitchFamily="34" charset="0"/>
                  <a:cs typeface="Times New Roman" panose="02020603050405020304" pitchFamily="18" charset="0"/>
                </a:rPr>
                <a:t>Live data</a:t>
              </a:r>
            </a:p>
            <a:p>
              <a:pPr marL="342900" indent="-342900" fontAlgn="base">
                <a:lnSpc>
                  <a:spcPct val="150000"/>
                </a:lnSpc>
                <a:buFont typeface="Wingdings" panose="05000000000000000000" pitchFamily="2" charset="2"/>
                <a:buChar char="ü"/>
              </a:pPr>
              <a:r>
                <a:rPr lang="en-US" altLang="zh-CN" sz="1400" kern="0" dirty="0">
                  <a:latin typeface="Arial" panose="020B0604020202020204" pitchFamily="34" charset="0"/>
                  <a:cs typeface="Times New Roman" panose="02020603050405020304" pitchFamily="18" charset="0"/>
                </a:rPr>
                <a:t>Clear Trouble Code</a:t>
              </a:r>
            </a:p>
            <a:p>
              <a:pPr marL="342900" indent="-342900" fontAlgn="base">
                <a:lnSpc>
                  <a:spcPct val="150000"/>
                </a:lnSpc>
                <a:buFont typeface="Wingdings" panose="05000000000000000000" pitchFamily="2" charset="2"/>
                <a:buChar char="ü"/>
              </a:pPr>
              <a:r>
                <a:rPr lang="en-US" altLang="zh-CN" sz="1400" kern="0" dirty="0">
                  <a:latin typeface="Arial" panose="020B0604020202020204" pitchFamily="34" charset="0"/>
                  <a:cs typeface="Times New Roman" panose="02020603050405020304" pitchFamily="18" charset="0"/>
                </a:rPr>
                <a:t>Read ECU information</a:t>
              </a:r>
            </a:p>
            <a:p>
              <a:pPr marL="342900" indent="-342900" fontAlgn="base">
                <a:lnSpc>
                  <a:spcPct val="150000"/>
                </a:lnSpc>
                <a:buFont typeface="Wingdings" panose="05000000000000000000" pitchFamily="2" charset="2"/>
                <a:buChar char="ü"/>
              </a:pPr>
              <a:r>
                <a:rPr lang="en-US" altLang="zh-CN" sz="1400" kern="0" dirty="0">
                  <a:latin typeface="Arial" panose="020B0604020202020204" pitchFamily="34" charset="0"/>
                  <a:cs typeface="Times New Roman" panose="02020603050405020304" pitchFamily="18" charset="0"/>
                </a:rPr>
                <a:t>Read Freeze Frame</a:t>
              </a:r>
            </a:p>
            <a:p>
              <a:pPr marL="342900" indent="-342900" fontAlgn="base">
                <a:lnSpc>
                  <a:spcPct val="150000"/>
                </a:lnSpc>
                <a:buFont typeface="Wingdings" panose="05000000000000000000" pitchFamily="2" charset="2"/>
                <a:buChar char="ü"/>
              </a:pPr>
              <a:r>
                <a:rPr lang="en-US" altLang="zh-CN" sz="1400" kern="0" dirty="0">
                  <a:latin typeface="Arial" panose="020B0604020202020204" pitchFamily="34" charset="0"/>
                  <a:cs typeface="Times New Roman" panose="02020603050405020304" pitchFamily="18" charset="0"/>
                </a:rPr>
                <a:t>On-Board Monitor Test OS2 Monitoring Test</a:t>
              </a:r>
            </a:p>
            <a:p>
              <a:pPr marL="342900" indent="-342900" fontAlgn="base">
                <a:lnSpc>
                  <a:spcPct val="150000"/>
                </a:lnSpc>
                <a:buFont typeface="Wingdings" panose="05000000000000000000" pitchFamily="2" charset="2"/>
                <a:buChar char="ü"/>
              </a:pPr>
              <a:r>
                <a:rPr lang="en-US" altLang="zh-CN" sz="1400" kern="0" dirty="0">
                  <a:latin typeface="Arial" panose="020B0604020202020204" pitchFamily="34" charset="0"/>
                  <a:cs typeface="Times New Roman" panose="02020603050405020304" pitchFamily="18" charset="0"/>
                </a:rPr>
                <a:t>In use performance Tracking-compression ignition engines</a:t>
              </a:r>
            </a:p>
            <a:p>
              <a:pPr marL="342900" indent="-342900" fontAlgn="base">
                <a:lnSpc>
                  <a:spcPct val="150000"/>
                </a:lnSpc>
                <a:buFont typeface="Wingdings" panose="05000000000000000000" pitchFamily="2" charset="2"/>
                <a:buChar char="ü"/>
              </a:pPr>
              <a:r>
                <a:rPr lang="en-US" altLang="zh-CN" sz="1400" kern="0" dirty="0">
                  <a:latin typeface="Arial" panose="020B0604020202020204" pitchFamily="34" charset="0"/>
                  <a:cs typeface="Times New Roman" panose="02020603050405020304" pitchFamily="18" charset="0"/>
                </a:rPr>
                <a:t>Read Trouble codes</a:t>
              </a:r>
            </a:p>
            <a:p>
              <a:pPr marL="342900" indent="-342900" fontAlgn="base">
                <a:lnSpc>
                  <a:spcPct val="150000"/>
                </a:lnSpc>
                <a:buFont typeface="Wingdings" panose="05000000000000000000" pitchFamily="2" charset="2"/>
                <a:buChar char="ü"/>
              </a:pPr>
              <a:r>
                <a:rPr lang="en-US" altLang="zh-CN" sz="1400" kern="0" dirty="0">
                  <a:latin typeface="Arial" panose="020B0604020202020204" pitchFamily="34" charset="0"/>
                  <a:cs typeface="Times New Roman" panose="02020603050405020304" pitchFamily="18" charset="0"/>
                </a:rPr>
                <a:t>Component Test</a:t>
              </a:r>
            </a:p>
            <a:p>
              <a:pPr marL="342900" indent="-342900" fontAlgn="base">
                <a:lnSpc>
                  <a:spcPct val="150000"/>
                </a:lnSpc>
                <a:buFont typeface="Wingdings" panose="05000000000000000000" pitchFamily="2" charset="2"/>
                <a:buChar char="ü"/>
              </a:pPr>
              <a:r>
                <a:rPr lang="en-US" altLang="zh-CN" sz="1400" kern="0" dirty="0">
                  <a:latin typeface="Arial" panose="020B0604020202020204" pitchFamily="34" charset="0"/>
                  <a:cs typeface="Times New Roman" panose="02020603050405020304" pitchFamily="18" charset="0"/>
                </a:rPr>
                <a:t>Read Trouble codes</a:t>
              </a:r>
            </a:p>
          </p:txBody>
        </p:sp>
        <p:sp>
          <p:nvSpPr>
            <p:cNvPr id="38" name="文本框 37">
              <a:extLst>
                <a:ext uri="{FF2B5EF4-FFF2-40B4-BE49-F238E27FC236}">
                  <a16:creationId xmlns:a16="http://schemas.microsoft.com/office/drawing/2014/main" id="{2B4527C1-6EC8-0A1C-0A1E-ED33CF655D0D}"/>
                </a:ext>
              </a:extLst>
            </p:cNvPr>
            <p:cNvSpPr txBox="1"/>
            <p:nvPr/>
          </p:nvSpPr>
          <p:spPr>
            <a:xfrm>
              <a:off x="6579136" y="1465404"/>
              <a:ext cx="4000500" cy="311161"/>
            </a:xfrm>
            <a:prstGeom prst="rect">
              <a:avLst/>
            </a:prstGeom>
            <a:noFill/>
          </p:spPr>
          <p:txBody>
            <a:bodyPr wrap="square">
              <a:spAutoFit/>
            </a:bodyPr>
            <a:lstStyle/>
            <a:p>
              <a:pPr marL="342900" indent="-342900" algn="l" fontAlgn="base">
                <a:buFont typeface="Wingdings" panose="05000000000000000000" pitchFamily="2" charset="2"/>
                <a:buChar char="l"/>
              </a:pPr>
              <a:r>
                <a:rPr lang="en-US" altLang="zh-CN" sz="1400" b="1" kern="0" dirty="0">
                  <a:solidFill>
                    <a:srgbClr val="002060"/>
                  </a:solidFill>
                  <a:latin typeface="Arial" panose="020B0604020202020204" pitchFamily="34" charset="0"/>
                  <a:ea typeface="宋体" panose="02010600030101010101" pitchFamily="2" charset="-122"/>
                  <a:cs typeface="Times New Roman" panose="02020603050405020304" pitchFamily="18" charset="0"/>
                </a:rPr>
                <a:t>Full OBD2 functions</a:t>
              </a:r>
            </a:p>
          </p:txBody>
        </p:sp>
      </p:grpSp>
      <p:sp>
        <p:nvSpPr>
          <p:cNvPr id="32" name="文本框 31">
            <a:extLst>
              <a:ext uri="{FF2B5EF4-FFF2-40B4-BE49-F238E27FC236}">
                <a16:creationId xmlns:a16="http://schemas.microsoft.com/office/drawing/2014/main" id="{6BD046DD-FEDD-3FD9-8BB2-75B7B8276544}"/>
              </a:ext>
            </a:extLst>
          </p:cNvPr>
          <p:cNvSpPr txBox="1"/>
          <p:nvPr/>
        </p:nvSpPr>
        <p:spPr>
          <a:xfrm>
            <a:off x="8909886" y="1382149"/>
            <a:ext cx="2335784" cy="389864"/>
          </a:xfrm>
          <a:prstGeom prst="rect">
            <a:avLst/>
          </a:prstGeom>
          <a:noFill/>
        </p:spPr>
        <p:txBody>
          <a:bodyPr wrap="square">
            <a:spAutoFit/>
          </a:bodyPr>
          <a:lstStyle/>
          <a:p>
            <a:pPr marL="342900" indent="-342900" algn="l" fontAlgn="base">
              <a:lnSpc>
                <a:spcPct val="150000"/>
              </a:lnSpc>
              <a:buFont typeface="Wingdings" panose="05000000000000000000" pitchFamily="2" charset="2"/>
              <a:buChar char="ü"/>
            </a:pPr>
            <a:endParaRPr lang="en-US" altLang="zh-CN" sz="1400" kern="0" dirty="0">
              <a:solidFill>
                <a:schemeClr val="bg1"/>
              </a:solidFill>
              <a:effectLst/>
              <a:latin typeface="Arial" panose="020B0604020202020204" pitchFamily="34" charset="0"/>
              <a:ea typeface="宋体" panose="0201060003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C0EF27EB-2591-6BBC-9CB6-1000E35320D7}"/>
              </a:ext>
            </a:extLst>
          </p:cNvPr>
          <p:cNvGrpSpPr/>
          <p:nvPr/>
        </p:nvGrpSpPr>
        <p:grpSpPr>
          <a:xfrm>
            <a:off x="3914771" y="1102362"/>
            <a:ext cx="4143561" cy="4249877"/>
            <a:chOff x="8222954" y="1038088"/>
            <a:chExt cx="3299945" cy="4249877"/>
          </a:xfrm>
        </p:grpSpPr>
        <p:sp>
          <p:nvSpPr>
            <p:cNvPr id="26" name="文本框 25">
              <a:extLst>
                <a:ext uri="{FF2B5EF4-FFF2-40B4-BE49-F238E27FC236}">
                  <a16:creationId xmlns:a16="http://schemas.microsoft.com/office/drawing/2014/main" id="{73BC3694-B4D2-2592-64B4-224376647F13}"/>
                </a:ext>
              </a:extLst>
            </p:cNvPr>
            <p:cNvSpPr txBox="1"/>
            <p:nvPr/>
          </p:nvSpPr>
          <p:spPr>
            <a:xfrm>
              <a:off x="8222954" y="1038088"/>
              <a:ext cx="2113571" cy="319506"/>
            </a:xfrm>
            <a:prstGeom prst="rect">
              <a:avLst/>
            </a:prstGeom>
            <a:noFill/>
          </p:spPr>
          <p:txBody>
            <a:bodyPr wrap="square">
              <a:spAutoFit/>
            </a:bodyPr>
            <a:lstStyle/>
            <a:p>
              <a:pPr marL="342900" indent="-342900" algn="l" fontAlgn="base">
                <a:buFont typeface="Wingdings" panose="05000000000000000000" pitchFamily="2" charset="2"/>
                <a:buChar char="l"/>
              </a:pPr>
              <a:r>
                <a:rPr lang="en-US" altLang="zh-CN" sz="1400" b="1" kern="0" dirty="0">
                  <a:solidFill>
                    <a:srgbClr val="002060"/>
                  </a:solidFill>
                  <a:latin typeface="Arial" panose="020B0604020202020204" pitchFamily="34" charset="0"/>
                  <a:ea typeface="宋体" panose="02010600030101010101" pitchFamily="2" charset="-122"/>
                  <a:cs typeface="Times New Roman" panose="02020603050405020304" pitchFamily="18" charset="0"/>
                </a:rPr>
                <a:t>Advanced function</a:t>
              </a:r>
            </a:p>
          </p:txBody>
        </p:sp>
        <p:sp>
          <p:nvSpPr>
            <p:cNvPr id="23" name="文本框 22">
              <a:extLst>
                <a:ext uri="{FF2B5EF4-FFF2-40B4-BE49-F238E27FC236}">
                  <a16:creationId xmlns:a16="http://schemas.microsoft.com/office/drawing/2014/main" id="{19EA9176-067B-545A-C1C4-C56A12D39CAB}"/>
                </a:ext>
              </a:extLst>
            </p:cNvPr>
            <p:cNvSpPr txBox="1"/>
            <p:nvPr/>
          </p:nvSpPr>
          <p:spPr>
            <a:xfrm>
              <a:off x="8222954" y="1357594"/>
              <a:ext cx="3299945" cy="3930371"/>
            </a:xfrm>
            <a:prstGeom prst="rect">
              <a:avLst/>
            </a:prstGeom>
            <a:noFill/>
          </p:spPr>
          <p:txBody>
            <a:bodyPr wrap="square">
              <a:spAutoFit/>
            </a:bodyPr>
            <a:lstStyle/>
            <a:p>
              <a:pPr marL="342900" indent="-342900" fontAlgn="base">
                <a:lnSpc>
                  <a:spcPct val="150000"/>
                </a:lnSpc>
                <a:buFont typeface="Wingdings" panose="05000000000000000000" pitchFamily="2" charset="2"/>
                <a:buChar char="ü"/>
              </a:pPr>
              <a:r>
                <a:rPr lang="en-US" altLang="zh-CN" sz="1400" kern="0" dirty="0">
                  <a:latin typeface="Arial" panose="020B0604020202020204" pitchFamily="34" charset="0"/>
                  <a:ea typeface="宋体" panose="02010600030101010101" pitchFamily="2" charset="-122"/>
                  <a:cs typeface="Times New Roman" panose="02020603050405020304" pitchFamily="18" charset="0"/>
                </a:rPr>
                <a:t>Topology Mapping</a:t>
              </a:r>
            </a:p>
            <a:p>
              <a:pPr marL="342900" indent="-342900" fontAlgn="base">
                <a:lnSpc>
                  <a:spcPct val="150000"/>
                </a:lnSpc>
                <a:buFont typeface="Wingdings" panose="05000000000000000000" pitchFamily="2" charset="2"/>
                <a:buChar char="ü"/>
              </a:pPr>
              <a:r>
                <a:rPr lang="en-US" altLang="zh-CN" sz="1400" kern="0" dirty="0">
                  <a:latin typeface="Arial" panose="020B0604020202020204" pitchFamily="34" charset="0"/>
                  <a:ea typeface="宋体" panose="02010600030101010101" pitchFamily="2" charset="-122"/>
                  <a:cs typeface="Times New Roman" panose="02020603050405020304" pitchFamily="18" charset="0"/>
                </a:rPr>
                <a:t>ADAS calibration</a:t>
              </a:r>
            </a:p>
            <a:p>
              <a:pPr marL="342900" indent="-342900" fontAlgn="base">
                <a:lnSpc>
                  <a:spcPct val="150000"/>
                </a:lnSpc>
                <a:buFont typeface="Wingdings" panose="05000000000000000000" pitchFamily="2" charset="2"/>
                <a:buChar char="ü"/>
              </a:pPr>
              <a:r>
                <a:rPr lang="en-US" altLang="zh-CN" sz="1400" kern="0" dirty="0">
                  <a:latin typeface="Arial" panose="020B0604020202020204" pitchFamily="34" charset="0"/>
                  <a:ea typeface="宋体" panose="02010600030101010101" pitchFamily="2" charset="-122"/>
                  <a:cs typeface="Times New Roman" panose="02020603050405020304" pitchFamily="18" charset="0"/>
                </a:rPr>
                <a:t>ECU configuration</a:t>
              </a:r>
            </a:p>
            <a:p>
              <a:pPr marL="342900" indent="-342900" fontAlgn="base">
                <a:lnSpc>
                  <a:spcPct val="150000"/>
                </a:lnSpc>
                <a:buFont typeface="Wingdings" panose="05000000000000000000" pitchFamily="2" charset="2"/>
                <a:buChar char="ü"/>
              </a:pPr>
              <a:r>
                <a:rPr lang="en-US" altLang="zh-CN" sz="1400" kern="0" dirty="0">
                  <a:latin typeface="Arial" panose="020B0604020202020204" pitchFamily="34" charset="0"/>
                  <a:ea typeface="宋体" panose="02010600030101010101" pitchFamily="2" charset="-122"/>
                  <a:cs typeface="Times New Roman" panose="02020603050405020304" pitchFamily="18" charset="0"/>
                </a:rPr>
                <a:t>Guided function for </a:t>
              </a:r>
              <a:r>
                <a:rPr lang="en-US" altLang="zh-CN" sz="1400" kern="0" dirty="0">
                  <a:effectLst/>
                  <a:latin typeface="Arial" panose="020B0604020202020204" pitchFamily="34" charset="0"/>
                  <a:ea typeface="宋体" panose="02010600030101010101" pitchFamily="2" charset="-122"/>
                  <a:cs typeface="Times New Roman" panose="02020603050405020304" pitchFamily="18" charset="0"/>
                </a:rPr>
                <a:t>VAG</a:t>
              </a:r>
              <a:endParaRPr lang="en-US" altLang="zh-CN" sz="1400" kern="0" dirty="0">
                <a:latin typeface="Arial" panose="020B0604020202020204" pitchFamily="34" charset="0"/>
                <a:ea typeface="宋体" panose="02010600030101010101" pitchFamily="2" charset="-122"/>
                <a:cs typeface="Times New Roman" panose="02020603050405020304" pitchFamily="18" charset="0"/>
              </a:endParaRPr>
            </a:p>
            <a:p>
              <a:pPr marL="342900" indent="-342900" fontAlgn="base">
                <a:lnSpc>
                  <a:spcPct val="150000"/>
                </a:lnSpc>
                <a:buFont typeface="Wingdings" panose="05000000000000000000" pitchFamily="2" charset="2"/>
                <a:buChar char="ü"/>
              </a:pPr>
              <a:r>
                <a:rPr lang="en-US" altLang="zh-CN" sz="1400" kern="0" dirty="0">
                  <a:latin typeface="Arial" panose="020B0604020202020204" pitchFamily="34" charset="0"/>
                  <a:ea typeface="宋体" panose="02010600030101010101" pitchFamily="2" charset="-122"/>
                  <a:cs typeface="Times New Roman" panose="02020603050405020304" pitchFamily="18" charset="0"/>
                </a:rPr>
                <a:t>Test Plan for BMW</a:t>
              </a:r>
            </a:p>
            <a:p>
              <a:pPr marL="342900" indent="-342900" fontAlgn="base">
                <a:lnSpc>
                  <a:spcPct val="150000"/>
                </a:lnSpc>
                <a:buFont typeface="Wingdings" panose="05000000000000000000" pitchFamily="2" charset="2"/>
                <a:buChar char="ü"/>
              </a:pPr>
              <a:r>
                <a:rPr lang="en-US" altLang="zh-CN" sz="1400" kern="0" dirty="0">
                  <a:effectLst/>
                  <a:latin typeface="Arial" panose="020B0604020202020204" pitchFamily="34" charset="0"/>
                  <a:ea typeface="宋体" panose="02010600030101010101" pitchFamily="2" charset="-122"/>
                  <a:cs typeface="Times New Roman" panose="02020603050405020304" pitchFamily="18" charset="0"/>
                </a:rPr>
                <a:t>Offline programming : Ford, Lincoln, Mazda</a:t>
              </a:r>
            </a:p>
            <a:p>
              <a:pPr marL="342900" indent="-342900" fontAlgn="base">
                <a:lnSpc>
                  <a:spcPct val="150000"/>
                </a:lnSpc>
                <a:buFont typeface="Wingdings" panose="05000000000000000000" pitchFamily="2" charset="2"/>
                <a:buChar char="ü"/>
              </a:pPr>
              <a:r>
                <a:rPr lang="en-US" altLang="zh-CN" sz="1400" kern="0" dirty="0">
                  <a:effectLst/>
                  <a:latin typeface="Arial" panose="020B0604020202020204" pitchFamily="34" charset="0"/>
                  <a:ea typeface="宋体" panose="02010600030101010101" pitchFamily="2" charset="-122"/>
                  <a:cs typeface="Times New Roman" panose="02020603050405020304" pitchFamily="18" charset="0"/>
                </a:rPr>
                <a:t>Offline coding: BENZ, VW, AUDI, SKODA</a:t>
              </a:r>
            </a:p>
            <a:p>
              <a:pPr marL="342900" indent="-342900" fontAlgn="base">
                <a:lnSpc>
                  <a:spcPct val="150000"/>
                </a:lnSpc>
                <a:buFont typeface="Wingdings" panose="05000000000000000000" pitchFamily="2" charset="2"/>
                <a:buChar char="ü"/>
              </a:pPr>
              <a:r>
                <a:rPr lang="en-US" altLang="zh-CN" sz="1400" kern="0" dirty="0">
                  <a:effectLst/>
                  <a:latin typeface="Arial" panose="020B0604020202020204" pitchFamily="34" charset="0"/>
                  <a:ea typeface="宋体" panose="02010600030101010101" pitchFamily="2" charset="-122"/>
                  <a:cs typeface="Times New Roman" panose="02020603050405020304" pitchFamily="18" charset="0"/>
                </a:rPr>
                <a:t>Online Coding: BENZ, BMW, VAG, MITSUBISHI</a:t>
              </a:r>
            </a:p>
            <a:p>
              <a:pPr marL="342900" indent="-342900" fontAlgn="base">
                <a:lnSpc>
                  <a:spcPct val="150000"/>
                </a:lnSpc>
                <a:buFont typeface="Wingdings" panose="05000000000000000000" pitchFamily="2" charset="2"/>
                <a:buChar char="ü"/>
              </a:pPr>
              <a:r>
                <a:rPr lang="en-US" altLang="zh-CN" sz="1400" kern="0" dirty="0">
                  <a:effectLst/>
                  <a:latin typeface="Arial" panose="020B0604020202020204" pitchFamily="34" charset="0"/>
                  <a:ea typeface="宋体" panose="02010600030101010101" pitchFamily="2" charset="-122"/>
                  <a:cs typeface="Times New Roman" panose="02020603050405020304" pitchFamily="18" charset="0"/>
                </a:rPr>
                <a:t>Online Programming: BMW, BENZ</a:t>
              </a:r>
            </a:p>
            <a:p>
              <a:pPr marL="342900" indent="-342900" fontAlgn="base">
                <a:lnSpc>
                  <a:spcPct val="150000"/>
                </a:lnSpc>
                <a:buFont typeface="Wingdings" panose="05000000000000000000" pitchFamily="2" charset="2"/>
                <a:buChar char="ü"/>
              </a:pPr>
              <a:r>
                <a:rPr lang="en-US" altLang="zh-CN" sz="1400" kern="0" dirty="0">
                  <a:effectLst/>
                  <a:latin typeface="Arial" panose="020B0604020202020204" pitchFamily="34" charset="0"/>
                  <a:ea typeface="宋体" panose="02010600030101010101" pitchFamily="2" charset="-122"/>
                  <a:cs typeface="Times New Roman" panose="02020603050405020304" pitchFamily="18" charset="0"/>
                </a:rPr>
                <a:t>Online Parameterization: VAG</a:t>
              </a:r>
            </a:p>
            <a:p>
              <a:pPr marL="342900" indent="-342900" fontAlgn="base">
                <a:lnSpc>
                  <a:spcPct val="150000"/>
                </a:lnSpc>
                <a:buFont typeface="Wingdings" panose="05000000000000000000" pitchFamily="2" charset="2"/>
                <a:buChar char="ü"/>
              </a:pPr>
              <a:r>
                <a:rPr lang="en-US" altLang="zh-CN" sz="1400" kern="0" dirty="0">
                  <a:effectLst/>
                  <a:latin typeface="Arial" panose="020B0604020202020204" pitchFamily="34" charset="0"/>
                  <a:ea typeface="宋体" panose="02010600030101010101" pitchFamily="2" charset="-122"/>
                  <a:cs typeface="Times New Roman" panose="02020603050405020304" pitchFamily="18" charset="0"/>
                </a:rPr>
                <a:t>Online Component Protection: VAG</a:t>
              </a:r>
            </a:p>
          </p:txBody>
        </p:sp>
      </p:grpSp>
      <p:sp>
        <p:nvSpPr>
          <p:cNvPr id="3" name="矩形: 圆角 71">
            <a:extLst>
              <a:ext uri="{FF2B5EF4-FFF2-40B4-BE49-F238E27FC236}">
                <a16:creationId xmlns:a16="http://schemas.microsoft.com/office/drawing/2014/main" id="{B2B045EF-20EC-A2A5-29BD-803FF6BC12D2}"/>
              </a:ext>
            </a:extLst>
          </p:cNvPr>
          <p:cNvSpPr/>
          <p:nvPr/>
        </p:nvSpPr>
        <p:spPr>
          <a:xfrm flipH="1">
            <a:off x="393065" y="424443"/>
            <a:ext cx="770255" cy="52451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PART-03</a:t>
            </a:r>
            <a:endParaRPr lang="zh-CN" altLang="en-US" sz="1000"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C673512A-15B1-D14A-EB1C-A448917B53DA}"/>
              </a:ext>
            </a:extLst>
          </p:cNvPr>
          <p:cNvSpPr txBox="1"/>
          <p:nvPr/>
        </p:nvSpPr>
        <p:spPr>
          <a:xfrm>
            <a:off x="1167130" y="425713"/>
            <a:ext cx="4747895" cy="52322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FUNCTIONS</a:t>
            </a:r>
          </a:p>
        </p:txBody>
      </p:sp>
      <p:grpSp>
        <p:nvGrpSpPr>
          <p:cNvPr id="5" name="组合 4">
            <a:extLst>
              <a:ext uri="{FF2B5EF4-FFF2-40B4-BE49-F238E27FC236}">
                <a16:creationId xmlns:a16="http://schemas.microsoft.com/office/drawing/2014/main" id="{1A841CC3-2B3A-7363-4396-7C9B6A1CCFF8}"/>
              </a:ext>
            </a:extLst>
          </p:cNvPr>
          <p:cNvGrpSpPr/>
          <p:nvPr/>
        </p:nvGrpSpPr>
        <p:grpSpPr>
          <a:xfrm>
            <a:off x="880622" y="5351154"/>
            <a:ext cx="2100600" cy="1305753"/>
            <a:chOff x="1045781" y="3298595"/>
            <a:chExt cx="2100600" cy="1305753"/>
          </a:xfrm>
        </p:grpSpPr>
        <p:sp>
          <p:nvSpPr>
            <p:cNvPr id="6" name="Freeform 9">
              <a:extLst>
                <a:ext uri="{FF2B5EF4-FFF2-40B4-BE49-F238E27FC236}">
                  <a16:creationId xmlns:a16="http://schemas.microsoft.com/office/drawing/2014/main" id="{037698B5-C11D-5258-5BF2-306F210B07AA}"/>
                </a:ext>
              </a:extLst>
            </p:cNvPr>
            <p:cNvSpPr/>
            <p:nvPr/>
          </p:nvSpPr>
          <p:spPr bwMode="auto">
            <a:xfrm>
              <a:off x="1045781" y="3298595"/>
              <a:ext cx="2100600" cy="1305753"/>
            </a:xfrm>
            <a:custGeom>
              <a:avLst/>
              <a:gdLst>
                <a:gd name="connsiteX0" fmla="*/ 1078353 w 1641572"/>
                <a:gd name="connsiteY0" fmla="*/ 0 h 1020417"/>
                <a:gd name="connsiteX1" fmla="*/ 1641572 w 1641572"/>
                <a:gd name="connsiteY1" fmla="*/ 510209 h 1020417"/>
                <a:gd name="connsiteX2" fmla="*/ 1078353 w 1641572"/>
                <a:gd name="connsiteY2" fmla="*/ 1020417 h 1020417"/>
                <a:gd name="connsiteX3" fmla="*/ 1078353 w 1641572"/>
                <a:gd name="connsiteY3" fmla="*/ 858972 h 1020417"/>
                <a:gd name="connsiteX4" fmla="*/ 767581 w 1641572"/>
                <a:gd name="connsiteY4" fmla="*/ 858972 h 1020417"/>
                <a:gd name="connsiteX5" fmla="*/ 0 w 1641572"/>
                <a:gd name="connsiteY5" fmla="*/ 161445 h 1020417"/>
                <a:gd name="connsiteX6" fmla="*/ 1078353 w 1641572"/>
                <a:gd name="connsiteY6" fmla="*/ 161445 h 1020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72" h="1020417">
                  <a:moveTo>
                    <a:pt x="1078353" y="0"/>
                  </a:moveTo>
                  <a:lnTo>
                    <a:pt x="1641572" y="510209"/>
                  </a:lnTo>
                  <a:lnTo>
                    <a:pt x="1078353" y="1020417"/>
                  </a:lnTo>
                  <a:lnTo>
                    <a:pt x="1078353" y="858972"/>
                  </a:lnTo>
                  <a:lnTo>
                    <a:pt x="767581" y="858972"/>
                  </a:lnTo>
                  <a:lnTo>
                    <a:pt x="0" y="161445"/>
                  </a:lnTo>
                  <a:lnTo>
                    <a:pt x="1078353" y="161445"/>
                  </a:lnTo>
                  <a:close/>
                </a:path>
              </a:pathLst>
            </a:custGeom>
            <a:gradFill flip="none" rotWithShape="1">
              <a:gsLst>
                <a:gs pos="2000">
                  <a:srgbClr val="028BE6"/>
                </a:gs>
                <a:gs pos="100000">
                  <a:srgbClr val="0F66CD"/>
                </a:gs>
              </a:gsLst>
              <a:lin ang="27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latin typeface="微软雅黑" panose="020B0503020204020204" charset="-122"/>
                <a:ea typeface="微软雅黑" panose="020B0503020204020204" charset="-122"/>
              </a:endParaRPr>
            </a:p>
          </p:txBody>
        </p:sp>
        <p:sp>
          <p:nvSpPr>
            <p:cNvPr id="7" name="TextBox 33">
              <a:extLst>
                <a:ext uri="{FF2B5EF4-FFF2-40B4-BE49-F238E27FC236}">
                  <a16:creationId xmlns:a16="http://schemas.microsoft.com/office/drawing/2014/main" id="{6F4B9AB6-48D7-10DE-A6A4-BD0C0097ECD8}"/>
                </a:ext>
              </a:extLst>
            </p:cNvPr>
            <p:cNvSpPr txBox="1"/>
            <p:nvPr/>
          </p:nvSpPr>
          <p:spPr>
            <a:xfrm>
              <a:off x="1630016" y="3632608"/>
              <a:ext cx="1516363" cy="646331"/>
            </a:xfrm>
            <a:prstGeom prst="rect">
              <a:avLst/>
            </a:prstGeom>
            <a:noFill/>
          </p:spPr>
          <p:txBody>
            <a:bodyPr wrap="square" rtlCol="0" anchor="ctr">
              <a:spAutoFit/>
            </a:bodyPr>
            <a:lstStyle/>
            <a:p>
              <a:pPr algn="ctr"/>
              <a:r>
                <a:rPr lang="en-US" sz="3600" b="1" dirty="0">
                  <a:solidFill>
                    <a:schemeClr val="bg1"/>
                  </a:solidFill>
                  <a:latin typeface="微软雅黑" panose="020B0503020204020204" charset="-122"/>
                  <a:ea typeface="微软雅黑" panose="020B0503020204020204" charset="-122"/>
                </a:rPr>
                <a:t>01</a:t>
              </a:r>
            </a:p>
          </p:txBody>
        </p:sp>
      </p:grpSp>
      <p:grpSp>
        <p:nvGrpSpPr>
          <p:cNvPr id="8" name="组合 7">
            <a:extLst>
              <a:ext uri="{FF2B5EF4-FFF2-40B4-BE49-F238E27FC236}">
                <a16:creationId xmlns:a16="http://schemas.microsoft.com/office/drawing/2014/main" id="{66DA3C8D-497D-7647-265D-86E5EF287E49}"/>
              </a:ext>
            </a:extLst>
          </p:cNvPr>
          <p:cNvGrpSpPr/>
          <p:nvPr/>
        </p:nvGrpSpPr>
        <p:grpSpPr>
          <a:xfrm>
            <a:off x="4365790" y="5353366"/>
            <a:ext cx="2100600" cy="1305753"/>
            <a:chOff x="1045781" y="3298595"/>
            <a:chExt cx="2100600" cy="1305753"/>
          </a:xfrm>
        </p:grpSpPr>
        <p:sp>
          <p:nvSpPr>
            <p:cNvPr id="9" name="Freeform 9">
              <a:extLst>
                <a:ext uri="{FF2B5EF4-FFF2-40B4-BE49-F238E27FC236}">
                  <a16:creationId xmlns:a16="http://schemas.microsoft.com/office/drawing/2014/main" id="{CBE600D2-4B79-9EEE-353C-3E35CB5873C1}"/>
                </a:ext>
              </a:extLst>
            </p:cNvPr>
            <p:cNvSpPr/>
            <p:nvPr/>
          </p:nvSpPr>
          <p:spPr bwMode="auto">
            <a:xfrm>
              <a:off x="1045781" y="3298595"/>
              <a:ext cx="2100600" cy="1305753"/>
            </a:xfrm>
            <a:custGeom>
              <a:avLst/>
              <a:gdLst>
                <a:gd name="connsiteX0" fmla="*/ 1078353 w 1641572"/>
                <a:gd name="connsiteY0" fmla="*/ 0 h 1020417"/>
                <a:gd name="connsiteX1" fmla="*/ 1641572 w 1641572"/>
                <a:gd name="connsiteY1" fmla="*/ 510209 h 1020417"/>
                <a:gd name="connsiteX2" fmla="*/ 1078353 w 1641572"/>
                <a:gd name="connsiteY2" fmla="*/ 1020417 h 1020417"/>
                <a:gd name="connsiteX3" fmla="*/ 1078353 w 1641572"/>
                <a:gd name="connsiteY3" fmla="*/ 858972 h 1020417"/>
                <a:gd name="connsiteX4" fmla="*/ 767581 w 1641572"/>
                <a:gd name="connsiteY4" fmla="*/ 858972 h 1020417"/>
                <a:gd name="connsiteX5" fmla="*/ 0 w 1641572"/>
                <a:gd name="connsiteY5" fmla="*/ 161445 h 1020417"/>
                <a:gd name="connsiteX6" fmla="*/ 1078353 w 1641572"/>
                <a:gd name="connsiteY6" fmla="*/ 161445 h 1020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72" h="1020417">
                  <a:moveTo>
                    <a:pt x="1078353" y="0"/>
                  </a:moveTo>
                  <a:lnTo>
                    <a:pt x="1641572" y="510209"/>
                  </a:lnTo>
                  <a:lnTo>
                    <a:pt x="1078353" y="1020417"/>
                  </a:lnTo>
                  <a:lnTo>
                    <a:pt x="1078353" y="858972"/>
                  </a:lnTo>
                  <a:lnTo>
                    <a:pt x="767581" y="858972"/>
                  </a:lnTo>
                  <a:lnTo>
                    <a:pt x="0" y="161445"/>
                  </a:lnTo>
                  <a:lnTo>
                    <a:pt x="1078353" y="161445"/>
                  </a:lnTo>
                  <a:close/>
                </a:path>
              </a:pathLst>
            </a:custGeom>
            <a:gradFill flip="none" rotWithShape="1">
              <a:gsLst>
                <a:gs pos="2000">
                  <a:srgbClr val="028BE6"/>
                </a:gs>
                <a:gs pos="100000">
                  <a:srgbClr val="0F66CD"/>
                </a:gs>
              </a:gsLst>
              <a:lin ang="27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latin typeface="微软雅黑" panose="020B0503020204020204" charset="-122"/>
                <a:ea typeface="微软雅黑" panose="020B0503020204020204" charset="-122"/>
              </a:endParaRPr>
            </a:p>
          </p:txBody>
        </p:sp>
        <p:sp>
          <p:nvSpPr>
            <p:cNvPr id="10" name="TextBox 33">
              <a:extLst>
                <a:ext uri="{FF2B5EF4-FFF2-40B4-BE49-F238E27FC236}">
                  <a16:creationId xmlns:a16="http://schemas.microsoft.com/office/drawing/2014/main" id="{B3CCD869-D011-141A-B353-6F1EFF137A65}"/>
                </a:ext>
              </a:extLst>
            </p:cNvPr>
            <p:cNvSpPr txBox="1"/>
            <p:nvPr/>
          </p:nvSpPr>
          <p:spPr>
            <a:xfrm>
              <a:off x="1630016" y="3632608"/>
              <a:ext cx="1516363" cy="646331"/>
            </a:xfrm>
            <a:prstGeom prst="rect">
              <a:avLst/>
            </a:prstGeom>
            <a:noFill/>
          </p:spPr>
          <p:txBody>
            <a:bodyPr wrap="square" rtlCol="0" anchor="ctr">
              <a:spAutoFit/>
            </a:bodyPr>
            <a:lstStyle/>
            <a:p>
              <a:pPr algn="ctr"/>
              <a:r>
                <a:rPr lang="en-US" sz="3600" b="1" dirty="0">
                  <a:solidFill>
                    <a:schemeClr val="bg1"/>
                  </a:solidFill>
                  <a:latin typeface="微软雅黑" panose="020B0503020204020204" charset="-122"/>
                  <a:ea typeface="微软雅黑" panose="020B0503020204020204" charset="-122"/>
                </a:rPr>
                <a:t>02</a:t>
              </a:r>
            </a:p>
          </p:txBody>
        </p:sp>
      </p:grpSp>
      <p:grpSp>
        <p:nvGrpSpPr>
          <p:cNvPr id="11" name="组合 10">
            <a:extLst>
              <a:ext uri="{FF2B5EF4-FFF2-40B4-BE49-F238E27FC236}">
                <a16:creationId xmlns:a16="http://schemas.microsoft.com/office/drawing/2014/main" id="{D46EDC86-EFFC-0403-2461-E0BF362F4043}"/>
              </a:ext>
            </a:extLst>
          </p:cNvPr>
          <p:cNvGrpSpPr/>
          <p:nvPr/>
        </p:nvGrpSpPr>
        <p:grpSpPr>
          <a:xfrm>
            <a:off x="7977178" y="5351153"/>
            <a:ext cx="2100600" cy="1305753"/>
            <a:chOff x="1045781" y="3298595"/>
            <a:chExt cx="2100600" cy="1305753"/>
          </a:xfrm>
        </p:grpSpPr>
        <p:sp>
          <p:nvSpPr>
            <p:cNvPr id="12" name="Freeform 9">
              <a:extLst>
                <a:ext uri="{FF2B5EF4-FFF2-40B4-BE49-F238E27FC236}">
                  <a16:creationId xmlns:a16="http://schemas.microsoft.com/office/drawing/2014/main" id="{DF264A42-B4D0-704C-7F4D-F7D370B2EBF7}"/>
                </a:ext>
              </a:extLst>
            </p:cNvPr>
            <p:cNvSpPr/>
            <p:nvPr/>
          </p:nvSpPr>
          <p:spPr bwMode="auto">
            <a:xfrm>
              <a:off x="1045781" y="3298595"/>
              <a:ext cx="2100600" cy="1305753"/>
            </a:xfrm>
            <a:custGeom>
              <a:avLst/>
              <a:gdLst>
                <a:gd name="connsiteX0" fmla="*/ 1078353 w 1641572"/>
                <a:gd name="connsiteY0" fmla="*/ 0 h 1020417"/>
                <a:gd name="connsiteX1" fmla="*/ 1641572 w 1641572"/>
                <a:gd name="connsiteY1" fmla="*/ 510209 h 1020417"/>
                <a:gd name="connsiteX2" fmla="*/ 1078353 w 1641572"/>
                <a:gd name="connsiteY2" fmla="*/ 1020417 h 1020417"/>
                <a:gd name="connsiteX3" fmla="*/ 1078353 w 1641572"/>
                <a:gd name="connsiteY3" fmla="*/ 858972 h 1020417"/>
                <a:gd name="connsiteX4" fmla="*/ 767581 w 1641572"/>
                <a:gd name="connsiteY4" fmla="*/ 858972 h 1020417"/>
                <a:gd name="connsiteX5" fmla="*/ 0 w 1641572"/>
                <a:gd name="connsiteY5" fmla="*/ 161445 h 1020417"/>
                <a:gd name="connsiteX6" fmla="*/ 1078353 w 1641572"/>
                <a:gd name="connsiteY6" fmla="*/ 161445 h 1020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72" h="1020417">
                  <a:moveTo>
                    <a:pt x="1078353" y="0"/>
                  </a:moveTo>
                  <a:lnTo>
                    <a:pt x="1641572" y="510209"/>
                  </a:lnTo>
                  <a:lnTo>
                    <a:pt x="1078353" y="1020417"/>
                  </a:lnTo>
                  <a:lnTo>
                    <a:pt x="1078353" y="858972"/>
                  </a:lnTo>
                  <a:lnTo>
                    <a:pt x="767581" y="858972"/>
                  </a:lnTo>
                  <a:lnTo>
                    <a:pt x="0" y="161445"/>
                  </a:lnTo>
                  <a:lnTo>
                    <a:pt x="1078353" y="161445"/>
                  </a:lnTo>
                  <a:close/>
                </a:path>
              </a:pathLst>
            </a:custGeom>
            <a:gradFill flip="none" rotWithShape="1">
              <a:gsLst>
                <a:gs pos="2000">
                  <a:srgbClr val="028BE6"/>
                </a:gs>
                <a:gs pos="100000">
                  <a:srgbClr val="0F66CD"/>
                </a:gs>
              </a:gsLst>
              <a:lin ang="27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latin typeface="微软雅黑" panose="020B0503020204020204" charset="-122"/>
                <a:ea typeface="微软雅黑" panose="020B0503020204020204" charset="-122"/>
              </a:endParaRPr>
            </a:p>
          </p:txBody>
        </p:sp>
        <p:sp>
          <p:nvSpPr>
            <p:cNvPr id="13" name="TextBox 33">
              <a:extLst>
                <a:ext uri="{FF2B5EF4-FFF2-40B4-BE49-F238E27FC236}">
                  <a16:creationId xmlns:a16="http://schemas.microsoft.com/office/drawing/2014/main" id="{770274B2-3F53-AFD5-79D3-ED556BE6C9D0}"/>
                </a:ext>
              </a:extLst>
            </p:cNvPr>
            <p:cNvSpPr txBox="1"/>
            <p:nvPr/>
          </p:nvSpPr>
          <p:spPr>
            <a:xfrm>
              <a:off x="1630016" y="3632608"/>
              <a:ext cx="1516363" cy="646331"/>
            </a:xfrm>
            <a:prstGeom prst="rect">
              <a:avLst/>
            </a:prstGeom>
            <a:noFill/>
          </p:spPr>
          <p:txBody>
            <a:bodyPr wrap="square" rtlCol="0" anchor="ctr">
              <a:spAutoFit/>
            </a:bodyPr>
            <a:lstStyle/>
            <a:p>
              <a:pPr algn="ctr"/>
              <a:r>
                <a:rPr lang="en-US" sz="3600" b="1" dirty="0">
                  <a:solidFill>
                    <a:schemeClr val="bg1"/>
                  </a:solidFill>
                  <a:latin typeface="微软雅黑" panose="020B0503020204020204" charset="-122"/>
                  <a:ea typeface="微软雅黑" panose="020B0503020204020204" charset="-122"/>
                </a:rPr>
                <a:t>03</a:t>
              </a:r>
            </a:p>
          </p:txBody>
        </p:sp>
      </p:grpSp>
      <p:cxnSp>
        <p:nvCxnSpPr>
          <p:cNvPr id="2" name="直接连接符 1">
            <a:extLst>
              <a:ext uri="{FF2B5EF4-FFF2-40B4-BE49-F238E27FC236}">
                <a16:creationId xmlns:a16="http://schemas.microsoft.com/office/drawing/2014/main" id="{B008FE0A-05B2-6B61-EDEF-762447A18FB7}"/>
              </a:ext>
            </a:extLst>
          </p:cNvPr>
          <p:cNvCxnSpPr/>
          <p:nvPr/>
        </p:nvCxnSpPr>
        <p:spPr>
          <a:xfrm>
            <a:off x="522605" y="1045210"/>
            <a:ext cx="1116139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a:extLst>
              <a:ext uri="{FF2B5EF4-FFF2-40B4-BE49-F238E27FC236}">
                <a16:creationId xmlns:a16="http://schemas.microsoft.com/office/drawing/2014/main" id="{7252A126-800A-A051-F77E-B21CD9409DBA}"/>
              </a:ext>
            </a:extLst>
          </p:cNvPr>
          <p:cNvGrpSpPr/>
          <p:nvPr/>
        </p:nvGrpSpPr>
        <p:grpSpPr>
          <a:xfrm>
            <a:off x="643361" y="1146525"/>
            <a:ext cx="3140612" cy="1031494"/>
            <a:chOff x="9960626" y="-1548096"/>
            <a:chExt cx="3165121" cy="926823"/>
          </a:xfrm>
        </p:grpSpPr>
        <p:sp>
          <p:nvSpPr>
            <p:cNvPr id="16" name="文本框 15">
              <a:extLst>
                <a:ext uri="{FF2B5EF4-FFF2-40B4-BE49-F238E27FC236}">
                  <a16:creationId xmlns:a16="http://schemas.microsoft.com/office/drawing/2014/main" id="{1DFBB1BB-5B6F-EE97-4B6F-3BCF71B67FAD}"/>
                </a:ext>
              </a:extLst>
            </p:cNvPr>
            <p:cNvSpPr txBox="1"/>
            <p:nvPr/>
          </p:nvSpPr>
          <p:spPr>
            <a:xfrm>
              <a:off x="9960626" y="-1249088"/>
              <a:ext cx="3165121" cy="627815"/>
            </a:xfrm>
            <a:prstGeom prst="rect">
              <a:avLst/>
            </a:prstGeom>
            <a:noFill/>
          </p:spPr>
          <p:txBody>
            <a:bodyPr wrap="square">
              <a:spAutoFit/>
            </a:bodyPr>
            <a:lstStyle/>
            <a:p>
              <a:pPr marL="285750" indent="-285750" algn="l" fontAlgn="base">
                <a:lnSpc>
                  <a:spcPct val="150000"/>
                </a:lnSpc>
                <a:buFont typeface="Wingdings" panose="05000000000000000000" pitchFamily="2" charset="2"/>
                <a:buChar char="ü"/>
              </a:pPr>
              <a:r>
                <a:rPr lang="en-US" altLang="zh-CN" sz="1400" b="1" kern="0" dirty="0">
                  <a:solidFill>
                    <a:srgbClr val="028BE6"/>
                  </a:solidFill>
                  <a:latin typeface="Arial" panose="020B0604020202020204" pitchFamily="34" charset="0"/>
                  <a:ea typeface="宋体" panose="02010600030101010101" pitchFamily="2" charset="-122"/>
                  <a:cs typeface="Times New Roman" panose="02020603050405020304" pitchFamily="18" charset="0"/>
                </a:rPr>
                <a:t>Battery Detection</a:t>
              </a:r>
            </a:p>
            <a:p>
              <a:pPr marL="285750" indent="-285750" algn="l" fontAlgn="base">
                <a:lnSpc>
                  <a:spcPct val="150000"/>
                </a:lnSpc>
                <a:buFont typeface="Wingdings" panose="05000000000000000000" pitchFamily="2" charset="2"/>
                <a:buChar char="ü"/>
              </a:pPr>
              <a:r>
                <a:rPr lang="en-US" altLang="zh-CN" sz="1400" b="1" kern="0" dirty="0">
                  <a:solidFill>
                    <a:srgbClr val="028BE6"/>
                  </a:solidFill>
                  <a:latin typeface="Arial" panose="020B0604020202020204" pitchFamily="34" charset="0"/>
                  <a:ea typeface="宋体" panose="02010600030101010101" pitchFamily="2" charset="-122"/>
                  <a:cs typeface="Times New Roman" panose="02020603050405020304" pitchFamily="18" charset="0"/>
                </a:rPr>
                <a:t>Component Test (off-vehicle)</a:t>
              </a:r>
            </a:p>
          </p:txBody>
        </p:sp>
        <p:sp>
          <p:nvSpPr>
            <p:cNvPr id="17" name="文本框 16">
              <a:extLst>
                <a:ext uri="{FF2B5EF4-FFF2-40B4-BE49-F238E27FC236}">
                  <a16:creationId xmlns:a16="http://schemas.microsoft.com/office/drawing/2014/main" id="{CE95C5CE-760B-AF55-3F92-5237E5239C93}"/>
                </a:ext>
              </a:extLst>
            </p:cNvPr>
            <p:cNvSpPr txBox="1"/>
            <p:nvPr/>
          </p:nvSpPr>
          <p:spPr>
            <a:xfrm>
              <a:off x="9960626" y="-1548096"/>
              <a:ext cx="2897953" cy="287084"/>
            </a:xfrm>
            <a:prstGeom prst="rect">
              <a:avLst/>
            </a:prstGeom>
            <a:noFill/>
          </p:spPr>
          <p:txBody>
            <a:bodyPr wrap="square">
              <a:spAutoFit/>
            </a:bodyPr>
            <a:lstStyle/>
            <a:p>
              <a:pPr marL="342900" indent="-342900" algn="l" fontAlgn="base">
                <a:buFont typeface="Wingdings" panose="05000000000000000000" pitchFamily="2" charset="2"/>
                <a:buChar char="l"/>
              </a:pPr>
              <a:r>
                <a:rPr lang="en-US" altLang="zh-CN" sz="1400" b="1" kern="0" dirty="0">
                  <a:solidFill>
                    <a:schemeClr val="bg1"/>
                  </a:solidFill>
                  <a:highlight>
                    <a:srgbClr val="028BE6"/>
                  </a:highlight>
                  <a:latin typeface="Arial" panose="020B0604020202020204" pitchFamily="34" charset="0"/>
                  <a:ea typeface="宋体" panose="02010600030101010101" pitchFamily="2" charset="-122"/>
                  <a:cs typeface="Times New Roman" panose="02020603050405020304" pitchFamily="18" charset="0"/>
                </a:rPr>
                <a:t>High Light Functions</a:t>
              </a:r>
            </a:p>
          </p:txBody>
        </p:sp>
      </p:grpSp>
    </p:spTree>
    <p:extLst>
      <p:ext uri="{BB962C8B-B14F-4D97-AF65-F5344CB8AC3E}">
        <p14:creationId xmlns:p14="http://schemas.microsoft.com/office/powerpoint/2010/main" val="708058037"/>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371DDF4-BFC4-2712-18FF-25723EAC60D4}"/>
              </a:ext>
            </a:extLst>
          </p:cNvPr>
          <p:cNvSpPr txBox="1"/>
          <p:nvPr/>
        </p:nvSpPr>
        <p:spPr>
          <a:xfrm>
            <a:off x="974059" y="1094835"/>
            <a:ext cx="2933561" cy="319506"/>
          </a:xfrm>
          <a:prstGeom prst="rect">
            <a:avLst/>
          </a:prstGeom>
          <a:noFill/>
        </p:spPr>
        <p:txBody>
          <a:bodyPr wrap="square">
            <a:spAutoFit/>
          </a:bodyPr>
          <a:lstStyle/>
          <a:p>
            <a:pPr marL="342900" indent="-342900" algn="l" fontAlgn="base">
              <a:buFont typeface="Wingdings" panose="05000000000000000000" pitchFamily="2" charset="2"/>
              <a:buChar char="l"/>
            </a:pPr>
            <a:r>
              <a:rPr lang="en-US" altLang="zh-CN" sz="1400" b="1" kern="0" dirty="0">
                <a:solidFill>
                  <a:srgbClr val="002B6F"/>
                </a:solidFill>
                <a:latin typeface="Arial" panose="020B0604020202020204" pitchFamily="34" charset="0"/>
                <a:ea typeface="宋体" panose="02010600030101010101" pitchFamily="2" charset="-122"/>
                <a:cs typeface="Times New Roman" panose="02020603050405020304" pitchFamily="18" charset="0"/>
              </a:rPr>
              <a:t>Relearn &amp; Reset</a:t>
            </a:r>
          </a:p>
        </p:txBody>
      </p:sp>
      <p:sp>
        <p:nvSpPr>
          <p:cNvPr id="8" name="矩形: 圆角 71">
            <a:extLst>
              <a:ext uri="{FF2B5EF4-FFF2-40B4-BE49-F238E27FC236}">
                <a16:creationId xmlns:a16="http://schemas.microsoft.com/office/drawing/2014/main" id="{7700A356-5736-EF8B-7AA5-30C0D6868D2C}"/>
              </a:ext>
            </a:extLst>
          </p:cNvPr>
          <p:cNvSpPr/>
          <p:nvPr/>
        </p:nvSpPr>
        <p:spPr>
          <a:xfrm flipH="1">
            <a:off x="393065" y="424443"/>
            <a:ext cx="770255" cy="52451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PART-03</a:t>
            </a:r>
            <a:endParaRPr lang="zh-CN" altLang="en-US" sz="1000" dirty="0">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C5A9F98A-AE0F-E8B0-9931-85CE7C081741}"/>
              </a:ext>
            </a:extLst>
          </p:cNvPr>
          <p:cNvSpPr txBox="1"/>
          <p:nvPr/>
        </p:nvSpPr>
        <p:spPr>
          <a:xfrm>
            <a:off x="1167130" y="425713"/>
            <a:ext cx="4747895" cy="52322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FUNCTIONS</a:t>
            </a:r>
          </a:p>
        </p:txBody>
      </p:sp>
      <p:sp>
        <p:nvSpPr>
          <p:cNvPr id="12" name="文本框 11">
            <a:extLst>
              <a:ext uri="{FF2B5EF4-FFF2-40B4-BE49-F238E27FC236}">
                <a16:creationId xmlns:a16="http://schemas.microsoft.com/office/drawing/2014/main" id="{4F79E8DF-F118-AB4C-3B06-FA38B071E6A9}"/>
              </a:ext>
            </a:extLst>
          </p:cNvPr>
          <p:cNvSpPr txBox="1"/>
          <p:nvPr/>
        </p:nvSpPr>
        <p:spPr>
          <a:xfrm>
            <a:off x="4516278" y="1414341"/>
            <a:ext cx="2797494" cy="4899868"/>
          </a:xfrm>
          <a:prstGeom prst="rect">
            <a:avLst/>
          </a:prstGeom>
          <a:noFill/>
        </p:spPr>
        <p:txBody>
          <a:bodyPr wrap="square">
            <a:spAutoFit/>
          </a:bodyPr>
          <a:lstStyle/>
          <a:p>
            <a:pPr marL="342900" indent="-342900" algn="l" fontAlgn="base">
              <a:lnSpc>
                <a:spcPct val="150000"/>
              </a:lnSpc>
              <a:buFont typeface="Wingdings" panose="05000000000000000000" pitchFamily="2" charset="2"/>
              <a:buChar char="ü"/>
            </a:pPr>
            <a:r>
              <a:rPr lang="en-US" altLang="zh-CN" sz="1400" kern="0" dirty="0">
                <a:solidFill>
                  <a:srgbClr val="002B6F"/>
                </a:solidFill>
                <a:effectLst/>
                <a:latin typeface="Arial" panose="020B0604020202020204" pitchFamily="34" charset="0"/>
                <a:ea typeface="宋体" panose="02010600030101010101" pitchFamily="2" charset="-122"/>
                <a:cs typeface="Times New Roman" panose="02020603050405020304" pitchFamily="18" charset="0"/>
              </a:rPr>
              <a:t>Injector Coding</a:t>
            </a:r>
          </a:p>
          <a:p>
            <a:pPr marL="342900" indent="-342900" algn="l" fontAlgn="base">
              <a:lnSpc>
                <a:spcPct val="150000"/>
              </a:lnSpc>
              <a:buFont typeface="Wingdings" panose="05000000000000000000" pitchFamily="2" charset="2"/>
              <a:buChar char="ü"/>
            </a:pPr>
            <a:r>
              <a:rPr lang="en-US" altLang="zh-CN" sz="1400" kern="0" dirty="0">
                <a:solidFill>
                  <a:srgbClr val="002B6F"/>
                </a:solidFill>
                <a:effectLst/>
                <a:latin typeface="Arial" panose="020B0604020202020204" pitchFamily="34" charset="0"/>
                <a:ea typeface="宋体" panose="02010600030101010101" pitchFamily="2" charset="-122"/>
                <a:cs typeface="Times New Roman" panose="02020603050405020304" pitchFamily="18" charset="0"/>
              </a:rPr>
              <a:t>Airbag Repair</a:t>
            </a:r>
          </a:p>
          <a:p>
            <a:pPr marL="342900" indent="-342900" algn="l" fontAlgn="base">
              <a:lnSpc>
                <a:spcPct val="150000"/>
              </a:lnSpc>
              <a:buFont typeface="Wingdings" panose="05000000000000000000" pitchFamily="2" charset="2"/>
              <a:buChar char="ü"/>
            </a:pPr>
            <a:r>
              <a:rPr lang="en-US" altLang="zh-CN" sz="1400" kern="0" dirty="0">
                <a:solidFill>
                  <a:srgbClr val="002B6F"/>
                </a:solidFill>
                <a:effectLst/>
                <a:latin typeface="Arial" panose="020B0604020202020204" pitchFamily="34" charset="0"/>
                <a:ea typeface="宋体" panose="02010600030101010101" pitchFamily="2" charset="-122"/>
                <a:cs typeface="Times New Roman" panose="02020603050405020304" pitchFamily="18" charset="0"/>
              </a:rPr>
              <a:t>Cylinder</a:t>
            </a:r>
          </a:p>
          <a:p>
            <a:pPr marL="342900" indent="-342900" algn="l" fontAlgn="base">
              <a:lnSpc>
                <a:spcPct val="150000"/>
              </a:lnSpc>
              <a:buFont typeface="Wingdings" panose="05000000000000000000" pitchFamily="2" charset="2"/>
              <a:buChar char="ü"/>
            </a:pPr>
            <a:r>
              <a:rPr lang="en-US" altLang="zh-CN" sz="1400" kern="0" dirty="0">
                <a:solidFill>
                  <a:srgbClr val="002B6F"/>
                </a:solidFill>
                <a:effectLst/>
                <a:latin typeface="Arial" panose="020B0604020202020204" pitchFamily="34" charset="0"/>
                <a:ea typeface="宋体" panose="02010600030101010101" pitchFamily="2" charset="-122"/>
                <a:cs typeface="Times New Roman" panose="02020603050405020304" pitchFamily="18" charset="0"/>
              </a:rPr>
              <a:t>Seat Configurations</a:t>
            </a:r>
          </a:p>
          <a:p>
            <a:pPr marL="342900" indent="-342900" algn="l" fontAlgn="base">
              <a:lnSpc>
                <a:spcPct val="150000"/>
              </a:lnSpc>
              <a:buFont typeface="Wingdings" panose="05000000000000000000" pitchFamily="2" charset="2"/>
              <a:buChar char="ü"/>
            </a:pPr>
            <a:r>
              <a:rPr lang="en-US" altLang="zh-CN" sz="1400" kern="0" dirty="0">
                <a:solidFill>
                  <a:srgbClr val="002B6F"/>
                </a:solidFill>
                <a:effectLst/>
                <a:latin typeface="Arial" panose="020B0604020202020204" pitchFamily="34" charset="0"/>
                <a:ea typeface="宋体" panose="02010600030101010101" pitchFamily="2" charset="-122"/>
                <a:cs typeface="Times New Roman" panose="02020603050405020304" pitchFamily="18" charset="0"/>
              </a:rPr>
              <a:t>Electronic Pump Activation</a:t>
            </a:r>
          </a:p>
          <a:p>
            <a:pPr marL="342900" indent="-342900" algn="l" fontAlgn="base">
              <a:lnSpc>
                <a:spcPct val="150000"/>
              </a:lnSpc>
              <a:buFont typeface="Wingdings" panose="05000000000000000000" pitchFamily="2" charset="2"/>
              <a:buChar char="ü"/>
            </a:pPr>
            <a:r>
              <a:rPr lang="en-US" altLang="zh-CN" sz="1400" kern="0" dirty="0">
                <a:solidFill>
                  <a:srgbClr val="002B6F"/>
                </a:solidFill>
                <a:effectLst/>
                <a:latin typeface="Arial" panose="020B0604020202020204" pitchFamily="34" charset="0"/>
                <a:ea typeface="宋体" panose="02010600030101010101" pitchFamily="2" charset="-122"/>
                <a:cs typeface="Times New Roman" panose="02020603050405020304" pitchFamily="18" charset="0"/>
              </a:rPr>
              <a:t>Disable Transportation</a:t>
            </a:r>
          </a:p>
          <a:p>
            <a:pPr marL="342900" indent="-342900" algn="l" fontAlgn="base">
              <a:lnSpc>
                <a:spcPct val="150000"/>
              </a:lnSpc>
              <a:buFont typeface="Wingdings" panose="05000000000000000000" pitchFamily="2" charset="2"/>
              <a:buChar char="ü"/>
            </a:pPr>
            <a:r>
              <a:rPr lang="en-US" altLang="zh-CN" sz="1400" kern="0" dirty="0">
                <a:solidFill>
                  <a:srgbClr val="002B6F"/>
                </a:solidFill>
                <a:effectLst/>
                <a:latin typeface="Arial" panose="020B0604020202020204" pitchFamily="34" charset="0"/>
                <a:ea typeface="宋体" panose="02010600030101010101" pitchFamily="2" charset="-122"/>
                <a:cs typeface="Times New Roman" panose="02020603050405020304" pitchFamily="18" charset="0"/>
              </a:rPr>
              <a:t>Performance Tire Upgrade</a:t>
            </a:r>
          </a:p>
          <a:p>
            <a:pPr marL="342900" indent="-342900" algn="l" fontAlgn="base">
              <a:lnSpc>
                <a:spcPct val="150000"/>
              </a:lnSpc>
              <a:buFont typeface="Wingdings" panose="05000000000000000000" pitchFamily="2" charset="2"/>
              <a:buChar char="ü"/>
            </a:pPr>
            <a:r>
              <a:rPr lang="en-US" altLang="zh-CN" sz="1400" kern="0" dirty="0">
                <a:solidFill>
                  <a:srgbClr val="002B6F"/>
                </a:solidFill>
                <a:latin typeface="Arial" panose="020B0604020202020204" pitchFamily="34" charset="0"/>
                <a:ea typeface="宋体" panose="02010600030101010101" pitchFamily="2" charset="-122"/>
                <a:cs typeface="Times New Roman" panose="02020603050405020304" pitchFamily="18" charset="0"/>
              </a:rPr>
              <a:t>ECU configurations</a:t>
            </a:r>
          </a:p>
          <a:p>
            <a:pPr marL="342900" indent="-342900" algn="l" fontAlgn="base">
              <a:lnSpc>
                <a:spcPct val="150000"/>
              </a:lnSpc>
              <a:buFont typeface="Wingdings" panose="05000000000000000000" pitchFamily="2" charset="2"/>
              <a:buChar char="ü"/>
            </a:pPr>
            <a:r>
              <a:rPr lang="en-US" altLang="zh-CN" sz="1400" kern="0" dirty="0">
                <a:solidFill>
                  <a:srgbClr val="002B6F"/>
                </a:solidFill>
                <a:effectLst/>
                <a:latin typeface="Arial" panose="020B0604020202020204" pitchFamily="34" charset="0"/>
                <a:ea typeface="宋体" panose="02010600030101010101" pitchFamily="2" charset="-122"/>
                <a:cs typeface="Times New Roman" panose="02020603050405020304" pitchFamily="18" charset="0"/>
              </a:rPr>
              <a:t>A/F reset</a:t>
            </a:r>
          </a:p>
          <a:p>
            <a:pPr marL="342900" indent="-342900" fontAlgn="base">
              <a:lnSpc>
                <a:spcPct val="150000"/>
              </a:lnSpc>
              <a:buFont typeface="Wingdings" panose="05000000000000000000" pitchFamily="2" charset="2"/>
              <a:buChar char="ü"/>
            </a:pPr>
            <a:r>
              <a:rPr lang="en-US" altLang="zh-CN" sz="1400" kern="0" dirty="0">
                <a:solidFill>
                  <a:srgbClr val="002B6F"/>
                </a:solidFill>
                <a:latin typeface="Arial" panose="020B0604020202020204" pitchFamily="34" charset="0"/>
                <a:ea typeface="宋体" panose="02010600030101010101" pitchFamily="2" charset="-122"/>
                <a:cs typeface="Times New Roman" panose="02020603050405020304" pitchFamily="18" charset="0"/>
              </a:rPr>
              <a:t>Odometer Read</a:t>
            </a:r>
          </a:p>
          <a:p>
            <a:pPr marL="342900" indent="-342900" fontAlgn="base">
              <a:lnSpc>
                <a:spcPct val="150000"/>
              </a:lnSpc>
              <a:buFont typeface="Wingdings" panose="05000000000000000000" pitchFamily="2" charset="2"/>
              <a:buChar char="ü"/>
            </a:pPr>
            <a:r>
              <a:rPr lang="en-US" altLang="zh-CN" sz="1400" kern="0" dirty="0">
                <a:solidFill>
                  <a:srgbClr val="002B6F"/>
                </a:solidFill>
                <a:latin typeface="Arial" panose="020B0604020202020204" pitchFamily="34" charset="0"/>
                <a:ea typeface="宋体" panose="02010600030101010101" pitchFamily="2" charset="-122"/>
                <a:cs typeface="Times New Roman" panose="02020603050405020304" pitchFamily="18" charset="0"/>
              </a:rPr>
              <a:t>Reset control unit</a:t>
            </a:r>
          </a:p>
          <a:p>
            <a:pPr marL="342900" indent="-342900" fontAlgn="base">
              <a:lnSpc>
                <a:spcPct val="150000"/>
              </a:lnSpc>
              <a:buFont typeface="Wingdings" panose="05000000000000000000" pitchFamily="2" charset="2"/>
              <a:buChar char="ü"/>
            </a:pPr>
            <a:r>
              <a:rPr lang="en-US" altLang="zh-CN" sz="1400" kern="0" dirty="0">
                <a:solidFill>
                  <a:srgbClr val="002B6F"/>
                </a:solidFill>
                <a:latin typeface="Arial" panose="020B0604020202020204" pitchFamily="34" charset="0"/>
                <a:ea typeface="宋体" panose="02010600030101010101" pitchFamily="2" charset="-122"/>
                <a:cs typeface="Times New Roman" panose="02020603050405020304" pitchFamily="18" charset="0"/>
              </a:rPr>
              <a:t>Rain/Light Sensor</a:t>
            </a:r>
          </a:p>
          <a:p>
            <a:pPr marL="342900" indent="-342900" fontAlgn="base">
              <a:lnSpc>
                <a:spcPct val="150000"/>
              </a:lnSpc>
              <a:buFont typeface="Wingdings" panose="05000000000000000000" pitchFamily="2" charset="2"/>
              <a:buChar char="ü"/>
            </a:pPr>
            <a:r>
              <a:rPr lang="en-US" altLang="zh-CN" sz="1400" kern="0" dirty="0">
                <a:solidFill>
                  <a:srgbClr val="002B6F"/>
                </a:solidFill>
                <a:latin typeface="Arial" panose="020B0604020202020204" pitchFamily="34" charset="0"/>
                <a:ea typeface="宋体" panose="02010600030101010101" pitchFamily="2" charset="-122"/>
                <a:cs typeface="Times New Roman" panose="02020603050405020304" pitchFamily="18" charset="0"/>
              </a:rPr>
              <a:t>A/C Relearn</a:t>
            </a:r>
          </a:p>
          <a:p>
            <a:pPr marL="342900" indent="-342900" fontAlgn="base">
              <a:lnSpc>
                <a:spcPct val="150000"/>
              </a:lnSpc>
              <a:buFont typeface="Wingdings" panose="05000000000000000000" pitchFamily="2" charset="2"/>
              <a:buChar char="ü"/>
            </a:pPr>
            <a:r>
              <a:rPr lang="en-US" altLang="zh-CN" sz="1400" kern="0" dirty="0">
                <a:solidFill>
                  <a:srgbClr val="002B6F"/>
                </a:solidFill>
                <a:latin typeface="Arial" panose="020B0604020202020204" pitchFamily="34" charset="0"/>
                <a:ea typeface="宋体" panose="02010600030101010101" pitchFamily="2" charset="-122"/>
                <a:cs typeface="Times New Roman" panose="02020603050405020304" pitchFamily="18" charset="0"/>
              </a:rPr>
              <a:t>HV Battery</a:t>
            </a:r>
          </a:p>
          <a:p>
            <a:pPr marL="342900" indent="-342900" fontAlgn="base">
              <a:lnSpc>
                <a:spcPct val="150000"/>
              </a:lnSpc>
              <a:buFont typeface="Wingdings" panose="05000000000000000000" pitchFamily="2" charset="2"/>
              <a:buChar char="ü"/>
            </a:pPr>
            <a:r>
              <a:rPr lang="en-US" altLang="zh-CN" sz="1400" kern="0" dirty="0">
                <a:solidFill>
                  <a:srgbClr val="002B6F"/>
                </a:solidFill>
                <a:latin typeface="Arial" panose="020B0604020202020204" pitchFamily="34" charset="0"/>
                <a:ea typeface="宋体" panose="02010600030101010101" pitchFamily="2" charset="-122"/>
                <a:cs typeface="Times New Roman" panose="02020603050405020304" pitchFamily="18" charset="0"/>
              </a:rPr>
              <a:t>VGT Relearn</a:t>
            </a:r>
          </a:p>
        </p:txBody>
      </p:sp>
      <p:sp>
        <p:nvSpPr>
          <p:cNvPr id="13" name="文本框 12">
            <a:extLst>
              <a:ext uri="{FF2B5EF4-FFF2-40B4-BE49-F238E27FC236}">
                <a16:creationId xmlns:a16="http://schemas.microsoft.com/office/drawing/2014/main" id="{710419CD-3836-DE24-44F8-356E1BCA2B7A}"/>
              </a:ext>
            </a:extLst>
          </p:cNvPr>
          <p:cNvSpPr txBox="1"/>
          <p:nvPr/>
        </p:nvSpPr>
        <p:spPr>
          <a:xfrm>
            <a:off x="974059" y="1414341"/>
            <a:ext cx="3136356" cy="4899868"/>
          </a:xfrm>
          <a:prstGeom prst="rect">
            <a:avLst/>
          </a:prstGeom>
          <a:noFill/>
        </p:spPr>
        <p:txBody>
          <a:bodyPr wrap="square">
            <a:spAutoFit/>
          </a:bodyPr>
          <a:lstStyle/>
          <a:p>
            <a:pPr marL="342900" indent="-342900" algn="l" fontAlgn="base">
              <a:lnSpc>
                <a:spcPct val="150000"/>
              </a:lnSpc>
              <a:buFont typeface="Wingdings" panose="05000000000000000000" pitchFamily="2" charset="2"/>
              <a:buChar char="ü"/>
            </a:pPr>
            <a:r>
              <a:rPr lang="en-US" altLang="zh-CN" sz="1400" kern="0" dirty="0">
                <a:solidFill>
                  <a:srgbClr val="002B6F"/>
                </a:solidFill>
                <a:effectLst/>
                <a:latin typeface="Arial" panose="020B0604020202020204" pitchFamily="34" charset="0"/>
                <a:ea typeface="宋体" panose="02010600030101010101" pitchFamily="2" charset="-122"/>
                <a:cs typeface="Times New Roman" panose="02020603050405020304" pitchFamily="18" charset="0"/>
              </a:rPr>
              <a:t>Oil/Service/Maintenance Light </a:t>
            </a:r>
          </a:p>
          <a:p>
            <a:pPr marL="342900" indent="-342900" algn="l" fontAlgn="base">
              <a:lnSpc>
                <a:spcPct val="150000"/>
              </a:lnSpc>
              <a:buFont typeface="Wingdings" panose="05000000000000000000" pitchFamily="2" charset="2"/>
              <a:buChar char="ü"/>
            </a:pPr>
            <a:r>
              <a:rPr lang="en-US" altLang="zh-CN" sz="1400" kern="0" dirty="0">
                <a:solidFill>
                  <a:srgbClr val="002B6F"/>
                </a:solidFill>
                <a:effectLst/>
                <a:latin typeface="Arial" panose="020B0604020202020204" pitchFamily="34" charset="0"/>
                <a:ea typeface="宋体" panose="02010600030101010101" pitchFamily="2" charset="-122"/>
                <a:cs typeface="Times New Roman" panose="02020603050405020304" pitchFamily="18" charset="0"/>
              </a:rPr>
              <a:t>Electric Parking Brake</a:t>
            </a:r>
          </a:p>
          <a:p>
            <a:pPr marL="342900" indent="-342900" algn="l" fontAlgn="base">
              <a:lnSpc>
                <a:spcPct val="150000"/>
              </a:lnSpc>
              <a:buFont typeface="Wingdings" panose="05000000000000000000" pitchFamily="2" charset="2"/>
              <a:buChar char="ü"/>
            </a:pPr>
            <a:r>
              <a:rPr lang="en-US" altLang="zh-CN" sz="1400" kern="0" dirty="0">
                <a:solidFill>
                  <a:srgbClr val="002B6F"/>
                </a:solidFill>
                <a:effectLst/>
                <a:latin typeface="Arial" panose="020B0604020202020204" pitchFamily="34" charset="0"/>
                <a:ea typeface="宋体" panose="02010600030101010101" pitchFamily="2" charset="-122"/>
                <a:cs typeface="Times New Roman" panose="02020603050405020304" pitchFamily="18" charset="0"/>
              </a:rPr>
              <a:t>Throttle Relearn</a:t>
            </a:r>
          </a:p>
          <a:p>
            <a:pPr marL="342900" indent="-342900" algn="l" fontAlgn="base">
              <a:lnSpc>
                <a:spcPct val="150000"/>
              </a:lnSpc>
              <a:buFont typeface="Wingdings" panose="05000000000000000000" pitchFamily="2" charset="2"/>
              <a:buChar char="ü"/>
            </a:pPr>
            <a:r>
              <a:rPr lang="en-US" altLang="zh-CN" sz="1400" kern="0" dirty="0">
                <a:solidFill>
                  <a:srgbClr val="002B6F"/>
                </a:solidFill>
                <a:effectLst/>
                <a:latin typeface="Arial" panose="020B0604020202020204" pitchFamily="34" charset="0"/>
                <a:ea typeface="宋体" panose="02010600030101010101" pitchFamily="2" charset="-122"/>
                <a:cs typeface="Times New Roman" panose="02020603050405020304" pitchFamily="18" charset="0"/>
              </a:rPr>
              <a:t>Window Initialization</a:t>
            </a:r>
          </a:p>
          <a:p>
            <a:pPr marL="342900" indent="-342900" algn="l" fontAlgn="base">
              <a:lnSpc>
                <a:spcPct val="150000"/>
              </a:lnSpc>
              <a:buFont typeface="Wingdings" panose="05000000000000000000" pitchFamily="2" charset="2"/>
              <a:buChar char="ü"/>
            </a:pPr>
            <a:r>
              <a:rPr lang="en-US" altLang="zh-CN" sz="1400" kern="0" dirty="0" err="1">
                <a:solidFill>
                  <a:srgbClr val="002B6F"/>
                </a:solidFill>
                <a:effectLst/>
                <a:latin typeface="Arial" panose="020B0604020202020204" pitchFamily="34" charset="0"/>
                <a:ea typeface="宋体" panose="02010600030101010101" pitchFamily="2" charset="-122"/>
                <a:cs typeface="Times New Roman" panose="02020603050405020304" pitchFamily="18" charset="0"/>
              </a:rPr>
              <a:t>Tyre</a:t>
            </a:r>
            <a:r>
              <a:rPr lang="en-US" altLang="zh-CN" sz="1400" kern="0" dirty="0">
                <a:solidFill>
                  <a:srgbClr val="002B6F"/>
                </a:solidFill>
                <a:effectLst/>
                <a:latin typeface="Arial" panose="020B0604020202020204" pitchFamily="34" charset="0"/>
                <a:ea typeface="宋体" panose="02010600030101010101" pitchFamily="2" charset="-122"/>
                <a:cs typeface="Times New Roman" panose="02020603050405020304" pitchFamily="18" charset="0"/>
              </a:rPr>
              <a:t> Pressure Reset</a:t>
            </a:r>
          </a:p>
          <a:p>
            <a:pPr marL="342900" indent="-342900" algn="l" fontAlgn="base">
              <a:lnSpc>
                <a:spcPct val="150000"/>
              </a:lnSpc>
              <a:buFont typeface="Wingdings" panose="05000000000000000000" pitchFamily="2" charset="2"/>
              <a:buChar char="ü"/>
            </a:pPr>
            <a:r>
              <a:rPr lang="en-US" altLang="zh-CN" sz="1400" kern="0" dirty="0">
                <a:solidFill>
                  <a:srgbClr val="002B6F"/>
                </a:solidFill>
                <a:effectLst/>
                <a:latin typeface="Arial" panose="020B0604020202020204" pitchFamily="34" charset="0"/>
                <a:ea typeface="宋体" panose="02010600030101010101" pitchFamily="2" charset="-122"/>
                <a:cs typeface="Times New Roman" panose="02020603050405020304" pitchFamily="18" charset="0"/>
              </a:rPr>
              <a:t>ABS Bleeding</a:t>
            </a:r>
          </a:p>
          <a:p>
            <a:pPr marL="342900" indent="-342900" algn="l" fontAlgn="base">
              <a:lnSpc>
                <a:spcPct val="150000"/>
              </a:lnSpc>
              <a:buFont typeface="Wingdings" panose="05000000000000000000" pitchFamily="2" charset="2"/>
              <a:buChar char="ü"/>
            </a:pPr>
            <a:r>
              <a:rPr lang="en-US" altLang="zh-CN" sz="1400" kern="0" dirty="0">
                <a:solidFill>
                  <a:srgbClr val="002B6F"/>
                </a:solidFill>
                <a:effectLst/>
                <a:latin typeface="Arial" panose="020B0604020202020204" pitchFamily="34" charset="0"/>
                <a:ea typeface="宋体" panose="02010600030101010101" pitchFamily="2" charset="-122"/>
                <a:cs typeface="Times New Roman" panose="02020603050405020304" pitchFamily="18" charset="0"/>
              </a:rPr>
              <a:t>Gearbox Match</a:t>
            </a:r>
          </a:p>
          <a:p>
            <a:pPr marL="342900" indent="-342900" algn="l" fontAlgn="base">
              <a:lnSpc>
                <a:spcPct val="150000"/>
              </a:lnSpc>
              <a:buFont typeface="Wingdings" panose="05000000000000000000" pitchFamily="2" charset="2"/>
              <a:buChar char="ü"/>
            </a:pPr>
            <a:r>
              <a:rPr lang="en-US" altLang="zh-CN" sz="1400" kern="0" dirty="0">
                <a:solidFill>
                  <a:srgbClr val="002B6F"/>
                </a:solidFill>
                <a:effectLst/>
                <a:latin typeface="Arial" panose="020B0604020202020204" pitchFamily="34" charset="0"/>
                <a:ea typeface="宋体" panose="02010600030101010101" pitchFamily="2" charset="-122"/>
                <a:cs typeface="Times New Roman" panose="02020603050405020304" pitchFamily="18" charset="0"/>
              </a:rPr>
              <a:t>Instrument Cluster</a:t>
            </a:r>
          </a:p>
          <a:p>
            <a:pPr marL="342900" indent="-342900" fontAlgn="base">
              <a:lnSpc>
                <a:spcPct val="150000"/>
              </a:lnSpc>
              <a:buFont typeface="Wingdings" panose="05000000000000000000" pitchFamily="2" charset="2"/>
              <a:buChar char="ü"/>
            </a:pPr>
            <a:r>
              <a:rPr lang="en-US" altLang="zh-CN" sz="1400" kern="0" dirty="0">
                <a:solidFill>
                  <a:srgbClr val="002B6F"/>
                </a:solidFill>
                <a:effectLst/>
                <a:latin typeface="Arial" panose="020B0604020202020204" pitchFamily="34" charset="0"/>
                <a:ea typeface="宋体" panose="02010600030101010101" pitchFamily="2" charset="-122"/>
                <a:cs typeface="Times New Roman" panose="02020603050405020304" pitchFamily="18" charset="0"/>
              </a:rPr>
              <a:t>Immobilization/Key Programmer</a:t>
            </a:r>
          </a:p>
          <a:p>
            <a:pPr marL="342900" indent="-342900" algn="l" fontAlgn="base">
              <a:lnSpc>
                <a:spcPct val="150000"/>
              </a:lnSpc>
              <a:buFont typeface="Wingdings" panose="05000000000000000000" pitchFamily="2" charset="2"/>
              <a:buChar char="ü"/>
            </a:pPr>
            <a:r>
              <a:rPr lang="en-US" altLang="zh-CN" sz="1400" kern="0" dirty="0">
                <a:solidFill>
                  <a:srgbClr val="002B6F"/>
                </a:solidFill>
                <a:effectLst/>
                <a:latin typeface="Arial" panose="020B0604020202020204" pitchFamily="34" charset="0"/>
                <a:ea typeface="宋体" panose="02010600030101010101" pitchFamily="2" charset="-122"/>
                <a:cs typeface="Times New Roman" panose="02020603050405020304" pitchFamily="18" charset="0"/>
              </a:rPr>
              <a:t>BMS Reset</a:t>
            </a:r>
          </a:p>
          <a:p>
            <a:pPr marL="342900" indent="-342900" algn="l" fontAlgn="base">
              <a:lnSpc>
                <a:spcPct val="150000"/>
              </a:lnSpc>
              <a:buFont typeface="Wingdings" panose="05000000000000000000" pitchFamily="2" charset="2"/>
              <a:buChar char="ü"/>
            </a:pPr>
            <a:r>
              <a:rPr lang="en-US" altLang="zh-CN" sz="1400" kern="0" dirty="0">
                <a:solidFill>
                  <a:srgbClr val="002B6F"/>
                </a:solidFill>
                <a:effectLst/>
                <a:latin typeface="Arial" panose="020B0604020202020204" pitchFamily="34" charset="0"/>
                <a:ea typeface="宋体" panose="02010600030101010101" pitchFamily="2" charset="-122"/>
                <a:cs typeface="Times New Roman" panose="02020603050405020304" pitchFamily="18" charset="0"/>
              </a:rPr>
              <a:t>Headlight</a:t>
            </a:r>
          </a:p>
          <a:p>
            <a:pPr marL="342900" indent="-342900" algn="l" fontAlgn="base">
              <a:lnSpc>
                <a:spcPct val="150000"/>
              </a:lnSpc>
              <a:buFont typeface="Wingdings" panose="05000000000000000000" pitchFamily="2" charset="2"/>
              <a:buChar char="ü"/>
            </a:pPr>
            <a:r>
              <a:rPr lang="en-US" altLang="zh-CN" sz="1400" kern="0" dirty="0">
                <a:solidFill>
                  <a:srgbClr val="002B6F"/>
                </a:solidFill>
                <a:effectLst/>
                <a:latin typeface="Arial" panose="020B0604020202020204" pitchFamily="34" charset="0"/>
                <a:ea typeface="宋体" panose="02010600030101010101" pitchFamily="2" charset="-122"/>
                <a:cs typeface="Times New Roman" panose="02020603050405020304" pitchFamily="18" charset="0"/>
              </a:rPr>
              <a:t>Air Suspension</a:t>
            </a:r>
          </a:p>
          <a:p>
            <a:pPr marL="342900" indent="-342900" algn="l" fontAlgn="base">
              <a:lnSpc>
                <a:spcPct val="150000"/>
              </a:lnSpc>
              <a:buFont typeface="Wingdings" panose="05000000000000000000" pitchFamily="2" charset="2"/>
              <a:buChar char="ü"/>
            </a:pPr>
            <a:r>
              <a:rPr lang="en-US" altLang="zh-CN" sz="1400" kern="0" dirty="0">
                <a:solidFill>
                  <a:srgbClr val="002B6F"/>
                </a:solidFill>
                <a:latin typeface="Arial" panose="020B0604020202020204" pitchFamily="34" charset="0"/>
                <a:ea typeface="宋体" panose="02010600030101010101" pitchFamily="2" charset="-122"/>
                <a:cs typeface="Times New Roman" panose="02020603050405020304" pitchFamily="18" charset="0"/>
              </a:rPr>
              <a:t>SAS </a:t>
            </a:r>
            <a:r>
              <a:rPr lang="en-US" altLang="zh-CN" sz="1400" kern="0" dirty="0">
                <a:solidFill>
                  <a:srgbClr val="002B6F"/>
                </a:solidFill>
                <a:effectLst/>
                <a:latin typeface="Arial" panose="020B0604020202020204" pitchFamily="34" charset="0"/>
                <a:ea typeface="宋体" panose="02010600030101010101" pitchFamily="2" charset="-122"/>
                <a:cs typeface="Times New Roman" panose="02020603050405020304" pitchFamily="18" charset="0"/>
              </a:rPr>
              <a:t>Adjustment</a:t>
            </a:r>
          </a:p>
          <a:p>
            <a:pPr marL="342900" indent="-342900" algn="l" fontAlgn="base">
              <a:lnSpc>
                <a:spcPct val="150000"/>
              </a:lnSpc>
              <a:buFont typeface="Wingdings" panose="05000000000000000000" pitchFamily="2" charset="2"/>
              <a:buChar char="ü"/>
            </a:pPr>
            <a:r>
              <a:rPr lang="en-US" altLang="zh-CN" sz="1400" kern="0" dirty="0">
                <a:solidFill>
                  <a:srgbClr val="002B6F"/>
                </a:solidFill>
                <a:effectLst/>
                <a:latin typeface="Arial" panose="020B0604020202020204" pitchFamily="34" charset="0"/>
                <a:ea typeface="宋体" panose="02010600030101010101" pitchFamily="2" charset="-122"/>
                <a:cs typeface="Times New Roman" panose="02020603050405020304" pitchFamily="18" charset="0"/>
              </a:rPr>
              <a:t>Gear Learning</a:t>
            </a:r>
          </a:p>
          <a:p>
            <a:pPr marL="342900" indent="-342900" algn="l" fontAlgn="base">
              <a:lnSpc>
                <a:spcPct val="150000"/>
              </a:lnSpc>
              <a:buFont typeface="Wingdings" panose="05000000000000000000" pitchFamily="2" charset="2"/>
              <a:buChar char="ü"/>
            </a:pPr>
            <a:r>
              <a:rPr lang="en-US" altLang="zh-CN" sz="1400" kern="0" dirty="0">
                <a:solidFill>
                  <a:srgbClr val="002B6F"/>
                </a:solidFill>
                <a:effectLst/>
                <a:latin typeface="Arial" panose="020B0604020202020204" pitchFamily="34" charset="0"/>
                <a:ea typeface="宋体" panose="02010600030101010101" pitchFamily="2" charset="-122"/>
                <a:cs typeface="Times New Roman" panose="02020603050405020304" pitchFamily="18" charset="0"/>
              </a:rPr>
              <a:t>DPF</a:t>
            </a:r>
          </a:p>
        </p:txBody>
      </p:sp>
      <p:sp>
        <p:nvSpPr>
          <p:cNvPr id="14" name="文本框 13">
            <a:extLst>
              <a:ext uri="{FF2B5EF4-FFF2-40B4-BE49-F238E27FC236}">
                <a16:creationId xmlns:a16="http://schemas.microsoft.com/office/drawing/2014/main" id="{DAAC82FE-8DB2-FCDA-D114-BBDDF19484BE}"/>
              </a:ext>
            </a:extLst>
          </p:cNvPr>
          <p:cNvSpPr txBox="1"/>
          <p:nvPr/>
        </p:nvSpPr>
        <p:spPr>
          <a:xfrm>
            <a:off x="7719635" y="1414341"/>
            <a:ext cx="2499937" cy="3930371"/>
          </a:xfrm>
          <a:prstGeom prst="rect">
            <a:avLst/>
          </a:prstGeom>
          <a:noFill/>
        </p:spPr>
        <p:txBody>
          <a:bodyPr wrap="square">
            <a:spAutoFit/>
          </a:bodyPr>
          <a:lstStyle/>
          <a:p>
            <a:pPr marL="342900" indent="-342900" fontAlgn="base">
              <a:lnSpc>
                <a:spcPct val="150000"/>
              </a:lnSpc>
              <a:buFont typeface="Wingdings" panose="05000000000000000000" pitchFamily="2" charset="2"/>
              <a:buChar char="ü"/>
            </a:pPr>
            <a:r>
              <a:rPr lang="en-US" altLang="zh-CN" sz="1400" kern="0" dirty="0">
                <a:solidFill>
                  <a:srgbClr val="002B6F"/>
                </a:solidFill>
                <a:latin typeface="Arial" panose="020B0604020202020204" pitchFamily="34" charset="0"/>
                <a:ea typeface="宋体" panose="02010600030101010101" pitchFamily="2" charset="-122"/>
                <a:cs typeface="Times New Roman" panose="02020603050405020304" pitchFamily="18" charset="0"/>
              </a:rPr>
              <a:t>VIN</a:t>
            </a:r>
            <a:endParaRPr lang="en-US" altLang="zh-CN" sz="1400" kern="0" dirty="0">
              <a:solidFill>
                <a:srgbClr val="002B6F"/>
              </a:solidFill>
              <a:effectLst/>
              <a:latin typeface="Arial" panose="020B0604020202020204" pitchFamily="34" charset="0"/>
              <a:ea typeface="宋体" panose="02010600030101010101" pitchFamily="2" charset="-122"/>
              <a:cs typeface="Times New Roman" panose="02020603050405020304" pitchFamily="18" charset="0"/>
            </a:endParaRPr>
          </a:p>
          <a:p>
            <a:pPr marL="342900" indent="-342900" fontAlgn="base">
              <a:lnSpc>
                <a:spcPct val="150000"/>
              </a:lnSpc>
              <a:buFont typeface="Wingdings" panose="05000000000000000000" pitchFamily="2" charset="2"/>
              <a:buChar char="ü"/>
            </a:pPr>
            <a:r>
              <a:rPr lang="en-US" altLang="zh-CN" sz="1400" kern="0" dirty="0">
                <a:solidFill>
                  <a:srgbClr val="002B6F"/>
                </a:solidFill>
                <a:effectLst/>
                <a:latin typeface="Arial" panose="020B0604020202020204" pitchFamily="34" charset="0"/>
                <a:ea typeface="宋体" panose="02010600030101010101" pitchFamily="2" charset="-122"/>
                <a:cs typeface="Times New Roman" panose="02020603050405020304" pitchFamily="18" charset="0"/>
              </a:rPr>
              <a:t>EEPROM Adapter</a:t>
            </a:r>
            <a:endParaRPr lang="en-US" altLang="zh-CN" sz="1400" kern="0" dirty="0">
              <a:solidFill>
                <a:srgbClr val="002B6F"/>
              </a:solidFill>
              <a:latin typeface="Arial" panose="020B0604020202020204" pitchFamily="34" charset="0"/>
              <a:ea typeface="宋体" panose="02010600030101010101" pitchFamily="2" charset="-122"/>
              <a:cs typeface="Times New Roman" panose="02020603050405020304" pitchFamily="18" charset="0"/>
            </a:endParaRPr>
          </a:p>
          <a:p>
            <a:pPr marL="342900" indent="-342900" fontAlgn="base">
              <a:lnSpc>
                <a:spcPct val="150000"/>
              </a:lnSpc>
              <a:buFont typeface="Wingdings" panose="05000000000000000000" pitchFamily="2" charset="2"/>
              <a:buChar char="ü"/>
            </a:pPr>
            <a:r>
              <a:rPr lang="en-US" altLang="zh-CN" sz="1400" kern="0" dirty="0">
                <a:solidFill>
                  <a:srgbClr val="002B6F"/>
                </a:solidFill>
                <a:latin typeface="Arial" panose="020B0604020202020204" pitchFamily="34" charset="0"/>
                <a:ea typeface="宋体" panose="02010600030101010101" pitchFamily="2" charset="-122"/>
                <a:cs typeface="Times New Roman" panose="02020603050405020304" pitchFamily="18" charset="0"/>
              </a:rPr>
              <a:t>NOX Reset</a:t>
            </a:r>
          </a:p>
          <a:p>
            <a:pPr marL="342900" indent="-342900" fontAlgn="base">
              <a:lnSpc>
                <a:spcPct val="150000"/>
              </a:lnSpc>
              <a:buFont typeface="Wingdings" panose="05000000000000000000" pitchFamily="2" charset="2"/>
              <a:buChar char="ü"/>
            </a:pPr>
            <a:r>
              <a:rPr lang="en-US" altLang="zh-CN" sz="1400" kern="0" dirty="0">
                <a:solidFill>
                  <a:srgbClr val="002B6F"/>
                </a:solidFill>
                <a:latin typeface="Arial" panose="020B0604020202020204" pitchFamily="34" charset="0"/>
                <a:ea typeface="宋体" panose="02010600030101010101" pitchFamily="2" charset="-122"/>
                <a:cs typeface="Times New Roman" panose="02020603050405020304" pitchFamily="18" charset="0"/>
              </a:rPr>
              <a:t>FRM Reset</a:t>
            </a:r>
          </a:p>
          <a:p>
            <a:pPr marL="342900" indent="-342900" fontAlgn="base">
              <a:lnSpc>
                <a:spcPct val="150000"/>
              </a:lnSpc>
              <a:buFont typeface="Wingdings" panose="05000000000000000000" pitchFamily="2" charset="2"/>
              <a:buChar char="ü"/>
            </a:pPr>
            <a:r>
              <a:rPr lang="en-US" altLang="zh-CN" sz="1400" kern="0" dirty="0">
                <a:solidFill>
                  <a:srgbClr val="002B6F"/>
                </a:solidFill>
                <a:latin typeface="Arial" panose="020B0604020202020204" pitchFamily="34" charset="0"/>
                <a:ea typeface="宋体" panose="02010600030101010101" pitchFamily="2" charset="-122"/>
                <a:cs typeface="Times New Roman" panose="02020603050405020304" pitchFamily="18" charset="0"/>
              </a:rPr>
              <a:t>EGR Relearn</a:t>
            </a:r>
          </a:p>
          <a:p>
            <a:pPr marL="342900" indent="-342900" fontAlgn="base">
              <a:lnSpc>
                <a:spcPct val="150000"/>
              </a:lnSpc>
              <a:buFont typeface="Wingdings" panose="05000000000000000000" pitchFamily="2" charset="2"/>
              <a:buChar char="ü"/>
            </a:pPr>
            <a:r>
              <a:rPr lang="en-US" altLang="zh-CN" sz="1400" kern="0" dirty="0">
                <a:solidFill>
                  <a:srgbClr val="002B6F"/>
                </a:solidFill>
                <a:latin typeface="Arial" panose="020B0604020202020204" pitchFamily="34" charset="0"/>
                <a:ea typeface="宋体" panose="02010600030101010101" pitchFamily="2" charset="-122"/>
                <a:cs typeface="Times New Roman" panose="02020603050405020304" pitchFamily="18" charset="0"/>
              </a:rPr>
              <a:t>AdBlue Reset </a:t>
            </a:r>
          </a:p>
          <a:p>
            <a:pPr marL="342900" indent="-342900" fontAlgn="base">
              <a:lnSpc>
                <a:spcPct val="150000"/>
              </a:lnSpc>
              <a:buFont typeface="Wingdings" panose="05000000000000000000" pitchFamily="2" charset="2"/>
              <a:buChar char="ü"/>
            </a:pPr>
            <a:r>
              <a:rPr lang="en-US" altLang="zh-CN" sz="1400" kern="0" dirty="0">
                <a:solidFill>
                  <a:srgbClr val="002B6F"/>
                </a:solidFill>
                <a:latin typeface="Arial" panose="020B0604020202020204" pitchFamily="34" charset="0"/>
                <a:ea typeface="宋体" panose="02010600030101010101" pitchFamily="2" charset="-122"/>
                <a:cs typeface="Times New Roman" panose="02020603050405020304" pitchFamily="18" charset="0"/>
              </a:rPr>
              <a:t>SRS</a:t>
            </a:r>
          </a:p>
          <a:p>
            <a:pPr marL="342900" indent="-342900" fontAlgn="base">
              <a:lnSpc>
                <a:spcPct val="150000"/>
              </a:lnSpc>
              <a:buFont typeface="Wingdings" panose="05000000000000000000" pitchFamily="2" charset="2"/>
              <a:buChar char="ü"/>
            </a:pPr>
            <a:r>
              <a:rPr lang="en-US" altLang="zh-CN" sz="1400" kern="0" dirty="0">
                <a:solidFill>
                  <a:srgbClr val="002B6F"/>
                </a:solidFill>
                <a:latin typeface="Arial" panose="020B0604020202020204" pitchFamily="34" charset="0"/>
                <a:ea typeface="宋体" panose="02010600030101010101" pitchFamily="2" charset="-122"/>
                <a:cs typeface="Times New Roman" panose="02020603050405020304" pitchFamily="18" charset="0"/>
              </a:rPr>
              <a:t>Clutch Adaption</a:t>
            </a:r>
          </a:p>
          <a:p>
            <a:pPr marL="342900" indent="-342900" fontAlgn="base">
              <a:lnSpc>
                <a:spcPct val="150000"/>
              </a:lnSpc>
              <a:buFont typeface="Wingdings" panose="05000000000000000000" pitchFamily="2" charset="2"/>
              <a:buChar char="ü"/>
            </a:pPr>
            <a:r>
              <a:rPr lang="en-US" altLang="zh-CN" sz="1400" kern="0" dirty="0">
                <a:solidFill>
                  <a:srgbClr val="002B6F"/>
                </a:solidFill>
                <a:latin typeface="Arial" panose="020B0604020202020204" pitchFamily="34" charset="0"/>
                <a:ea typeface="宋体" panose="02010600030101010101" pitchFamily="2" charset="-122"/>
                <a:cs typeface="Times New Roman" panose="02020603050405020304" pitchFamily="18" charset="0"/>
              </a:rPr>
              <a:t>Speed Limit</a:t>
            </a:r>
          </a:p>
          <a:p>
            <a:pPr marL="342900" indent="-342900" algn="l" fontAlgn="base">
              <a:lnSpc>
                <a:spcPct val="150000"/>
              </a:lnSpc>
              <a:buFont typeface="Wingdings" panose="05000000000000000000" pitchFamily="2" charset="2"/>
              <a:buChar char="ü"/>
            </a:pPr>
            <a:r>
              <a:rPr lang="en-US" altLang="zh-CN" sz="1400" kern="0" dirty="0">
                <a:solidFill>
                  <a:srgbClr val="002B6F"/>
                </a:solidFill>
                <a:latin typeface="Arial" panose="020B0604020202020204" pitchFamily="34" charset="0"/>
                <a:ea typeface="宋体" panose="02010600030101010101" pitchFamily="2" charset="-122"/>
                <a:cs typeface="Times New Roman" panose="02020603050405020304" pitchFamily="18" charset="0"/>
              </a:rPr>
              <a:t>Language change</a:t>
            </a:r>
          </a:p>
          <a:p>
            <a:pPr marL="342900" indent="-342900" algn="l" fontAlgn="base">
              <a:lnSpc>
                <a:spcPct val="150000"/>
              </a:lnSpc>
              <a:buFont typeface="Wingdings" panose="05000000000000000000" pitchFamily="2" charset="2"/>
              <a:buChar char="ü"/>
            </a:pPr>
            <a:r>
              <a:rPr lang="en-US" altLang="zh-CN" sz="1400" kern="0" dirty="0">
                <a:solidFill>
                  <a:srgbClr val="002B6F"/>
                </a:solidFill>
                <a:effectLst/>
                <a:latin typeface="Arial" panose="020B0604020202020204" pitchFamily="34" charset="0"/>
                <a:ea typeface="宋体" panose="02010600030101010101" pitchFamily="2" charset="-122"/>
                <a:cs typeface="Times New Roman" panose="02020603050405020304" pitchFamily="18" charset="0"/>
              </a:rPr>
              <a:t>Start/Stop</a:t>
            </a:r>
          </a:p>
          <a:p>
            <a:pPr marL="342900" indent="-342900" algn="l" fontAlgn="base">
              <a:lnSpc>
                <a:spcPct val="150000"/>
              </a:lnSpc>
              <a:buFont typeface="Wingdings" panose="05000000000000000000" pitchFamily="2" charset="2"/>
              <a:buChar char="ü"/>
            </a:pPr>
            <a:r>
              <a:rPr lang="en-US" altLang="zh-CN" sz="1400" kern="0" dirty="0">
                <a:solidFill>
                  <a:srgbClr val="002B6F"/>
                </a:solidFill>
                <a:latin typeface="Arial" panose="020B0604020202020204" pitchFamily="34" charset="0"/>
                <a:ea typeface="宋体" panose="02010600030101010101" pitchFamily="2" charset="-122"/>
                <a:cs typeface="Times New Roman" panose="02020603050405020304" pitchFamily="18" charset="0"/>
              </a:rPr>
              <a:t>ADAS calibration</a:t>
            </a:r>
            <a:endParaRPr lang="en-US" altLang="zh-CN" sz="1400" kern="0" dirty="0">
              <a:solidFill>
                <a:srgbClr val="002B6F"/>
              </a:solidFill>
              <a:effectLst/>
              <a:latin typeface="Arial" panose="020B0604020202020204" pitchFamily="34" charset="0"/>
              <a:ea typeface="宋体" panose="02010600030101010101" pitchFamily="2" charset="-122"/>
              <a:cs typeface="Times New Roman" panose="02020603050405020304" pitchFamily="18" charset="0"/>
            </a:endParaRPr>
          </a:p>
        </p:txBody>
      </p:sp>
      <p:cxnSp>
        <p:nvCxnSpPr>
          <p:cNvPr id="2" name="直接连接符 1">
            <a:extLst>
              <a:ext uri="{FF2B5EF4-FFF2-40B4-BE49-F238E27FC236}">
                <a16:creationId xmlns:a16="http://schemas.microsoft.com/office/drawing/2014/main" id="{2E5F58D9-22DC-DD2E-E28B-D6F29AC6AB1D}"/>
              </a:ext>
            </a:extLst>
          </p:cNvPr>
          <p:cNvCxnSpPr/>
          <p:nvPr/>
        </p:nvCxnSpPr>
        <p:spPr>
          <a:xfrm>
            <a:off x="522605" y="1045210"/>
            <a:ext cx="1116139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240530"/>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1">
            <a:extLst>
              <a:ext uri="{FF2B5EF4-FFF2-40B4-BE49-F238E27FC236}">
                <a16:creationId xmlns:a16="http://schemas.microsoft.com/office/drawing/2014/main" id="{7700A356-5736-EF8B-7AA5-30C0D6868D2C}"/>
              </a:ext>
            </a:extLst>
          </p:cNvPr>
          <p:cNvSpPr/>
          <p:nvPr/>
        </p:nvSpPr>
        <p:spPr>
          <a:xfrm flipH="1">
            <a:off x="393065" y="424443"/>
            <a:ext cx="770255" cy="52451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PART-03</a:t>
            </a:r>
            <a:endParaRPr lang="zh-CN" altLang="en-US" sz="1000" dirty="0">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C5A9F98A-AE0F-E8B0-9931-85CE7C081741}"/>
              </a:ext>
            </a:extLst>
          </p:cNvPr>
          <p:cNvSpPr txBox="1"/>
          <p:nvPr/>
        </p:nvSpPr>
        <p:spPr>
          <a:xfrm>
            <a:off x="1167130" y="425713"/>
            <a:ext cx="4747895" cy="52322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FUNCTIONS</a:t>
            </a:r>
          </a:p>
        </p:txBody>
      </p:sp>
      <p:pic>
        <p:nvPicPr>
          <p:cNvPr id="3" name="图片 2">
            <a:extLst>
              <a:ext uri="{FF2B5EF4-FFF2-40B4-BE49-F238E27FC236}">
                <a16:creationId xmlns:a16="http://schemas.microsoft.com/office/drawing/2014/main" id="{3ECA7548-EA86-32F2-345A-84F213A578C7}"/>
              </a:ext>
            </a:extLst>
          </p:cNvPr>
          <p:cNvPicPr>
            <a:picLocks noChangeAspect="1"/>
          </p:cNvPicPr>
          <p:nvPr/>
        </p:nvPicPr>
        <p:blipFill rotWithShape="1">
          <a:blip r:embed="rId2">
            <a:extLst>
              <a:ext uri="{28A0092B-C50C-407E-A947-70E740481C1C}">
                <a14:useLocalDpi xmlns:a14="http://schemas.microsoft.com/office/drawing/2010/main" val="0"/>
              </a:ext>
            </a:extLst>
          </a:blip>
          <a:srcRect b="6968"/>
          <a:stretch/>
        </p:blipFill>
        <p:spPr>
          <a:xfrm>
            <a:off x="883124" y="1417919"/>
            <a:ext cx="6443419" cy="4495800"/>
          </a:xfrm>
          <a:prstGeom prst="rect">
            <a:avLst/>
          </a:prstGeom>
          <a:ln>
            <a:solidFill>
              <a:schemeClr val="bg1">
                <a:lumMod val="50000"/>
              </a:schemeClr>
            </a:solidFill>
          </a:ln>
        </p:spPr>
      </p:pic>
      <p:cxnSp>
        <p:nvCxnSpPr>
          <p:cNvPr id="5" name="直接连接符 4">
            <a:extLst>
              <a:ext uri="{FF2B5EF4-FFF2-40B4-BE49-F238E27FC236}">
                <a16:creationId xmlns:a16="http://schemas.microsoft.com/office/drawing/2014/main" id="{45C0835B-D941-4A1D-F0EB-33037038CB55}"/>
              </a:ext>
            </a:extLst>
          </p:cNvPr>
          <p:cNvCxnSpPr/>
          <p:nvPr/>
        </p:nvCxnSpPr>
        <p:spPr>
          <a:xfrm>
            <a:off x="522605" y="1045210"/>
            <a:ext cx="1116139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C8B33DA3-7D2C-4EA0-708E-85598D840CA6}"/>
              </a:ext>
            </a:extLst>
          </p:cNvPr>
          <p:cNvGrpSpPr/>
          <p:nvPr/>
        </p:nvGrpSpPr>
        <p:grpSpPr>
          <a:xfrm>
            <a:off x="7597776" y="1375527"/>
            <a:ext cx="4086224" cy="3935871"/>
            <a:chOff x="7429502" y="1182798"/>
            <a:chExt cx="4086224" cy="3935871"/>
          </a:xfrm>
        </p:grpSpPr>
        <p:sp>
          <p:nvSpPr>
            <p:cNvPr id="2" name="文本框 1">
              <a:extLst>
                <a:ext uri="{FF2B5EF4-FFF2-40B4-BE49-F238E27FC236}">
                  <a16:creationId xmlns:a16="http://schemas.microsoft.com/office/drawing/2014/main" id="{C799F14D-EF22-5DE4-00D5-06CC54251A07}"/>
                </a:ext>
              </a:extLst>
            </p:cNvPr>
            <p:cNvSpPr txBox="1"/>
            <p:nvPr/>
          </p:nvSpPr>
          <p:spPr>
            <a:xfrm>
              <a:off x="7429502" y="1182798"/>
              <a:ext cx="4086224" cy="507127"/>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CN" altLang="en-US" sz="2000" b="1" dirty="0">
                  <a:solidFill>
                    <a:srgbClr val="028BE6"/>
                  </a:solidFill>
                </a:rPr>
                <a:t>Battery pack detection</a:t>
              </a:r>
              <a:endParaRPr lang="en-US" altLang="zh-CN" sz="2000" b="1" dirty="0">
                <a:solidFill>
                  <a:srgbClr val="028BE6"/>
                </a:solidFill>
              </a:endParaRPr>
            </a:p>
          </p:txBody>
        </p:sp>
        <p:sp>
          <p:nvSpPr>
            <p:cNvPr id="7" name="文本框 6">
              <a:extLst>
                <a:ext uri="{FF2B5EF4-FFF2-40B4-BE49-F238E27FC236}">
                  <a16:creationId xmlns:a16="http://schemas.microsoft.com/office/drawing/2014/main" id="{0F6C0612-278B-3FBA-A9F2-91984503FD43}"/>
                </a:ext>
              </a:extLst>
            </p:cNvPr>
            <p:cNvSpPr txBox="1"/>
            <p:nvPr/>
          </p:nvSpPr>
          <p:spPr>
            <a:xfrm>
              <a:off x="7775972" y="1827512"/>
              <a:ext cx="3637836" cy="3291157"/>
            </a:xfrm>
            <a:prstGeom prst="rect">
              <a:avLst/>
            </a:prstGeom>
            <a:noFill/>
          </p:spPr>
          <p:txBody>
            <a:bodyPr wrap="square">
              <a:spAutoFit/>
            </a:bodyPr>
            <a:lstStyle/>
            <a:p>
              <a:pPr>
                <a:lnSpc>
                  <a:spcPct val="150000"/>
                </a:lnSpc>
              </a:pPr>
              <a:r>
                <a:rPr lang="zh-CN" altLang="en-US" sz="1400" dirty="0"/>
                <a:t>This function supports the detection of different types of battery packs for the </a:t>
              </a:r>
              <a:r>
                <a:rPr lang="en-US" altLang="zh-CN" sz="1400" dirty="0"/>
                <a:t>mostly</a:t>
              </a:r>
              <a:r>
                <a:rPr lang="zh-CN" altLang="en-US" sz="1400" dirty="0"/>
                <a:t> EV models on the market. It can read the individual cell‘s voltage and each single temperature probe data of the vehicle</a:t>
              </a:r>
              <a:r>
                <a:rPr lang="en-US" altLang="zh-CN" sz="1400" dirty="0"/>
                <a:t>’s</a:t>
              </a:r>
              <a:r>
                <a:rPr lang="zh-CN" altLang="en-US" sz="1400" dirty="0"/>
                <a:t> battery pack. It also allows checking the total voltage and the voltage of each cell in the battery pack and marks them with different colors according to their level and range. This helps you locate the fault </a:t>
              </a:r>
              <a:r>
                <a:rPr lang="en-US" altLang="zh-CN" sz="1400" dirty="0"/>
                <a:t>cell</a:t>
              </a:r>
              <a:r>
                <a:rPr lang="zh-CN" altLang="en-US" sz="1400" dirty="0"/>
                <a:t> faster.</a:t>
              </a:r>
            </a:p>
          </p:txBody>
        </p:sp>
      </p:grpSp>
    </p:spTree>
    <p:extLst>
      <p:ext uri="{BB962C8B-B14F-4D97-AF65-F5344CB8AC3E}">
        <p14:creationId xmlns:p14="http://schemas.microsoft.com/office/powerpoint/2010/main" val="1546844969"/>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0BD07E8-2A20-6D5D-15C5-427AC9647C44}"/>
              </a:ext>
            </a:extLst>
          </p:cNvPr>
          <p:cNvSpPr txBox="1"/>
          <p:nvPr/>
        </p:nvSpPr>
        <p:spPr>
          <a:xfrm>
            <a:off x="1163320" y="1118851"/>
            <a:ext cx="3865880" cy="369332"/>
          </a:xfrm>
          <a:prstGeom prst="rect">
            <a:avLst/>
          </a:prstGeom>
          <a:noFill/>
        </p:spPr>
        <p:txBody>
          <a:bodyPr wrap="square">
            <a:spAutoFit/>
          </a:bodyPr>
          <a:lstStyle/>
          <a:p>
            <a:pPr marL="342900" indent="-342900" algn="l" fontAlgn="base">
              <a:buFont typeface="Wingdings" panose="05000000000000000000" pitchFamily="2" charset="2"/>
              <a:buChar char="l"/>
            </a:pPr>
            <a:r>
              <a:rPr lang="en-US" altLang="zh-CN" b="1" kern="0" dirty="0">
                <a:solidFill>
                  <a:srgbClr val="0070C0"/>
                </a:solidFill>
                <a:latin typeface="Arial" panose="020B0604020202020204" pitchFamily="34" charset="0"/>
                <a:ea typeface="宋体" pitchFamily="2" charset="-122"/>
                <a:cs typeface="Times New Roman" panose="02020603050405020304" pitchFamily="18" charset="0"/>
              </a:rPr>
              <a:t>Battery detection support list</a:t>
            </a:r>
          </a:p>
        </p:txBody>
      </p:sp>
      <p:sp>
        <p:nvSpPr>
          <p:cNvPr id="4" name="矩形: 圆角 71">
            <a:extLst>
              <a:ext uri="{FF2B5EF4-FFF2-40B4-BE49-F238E27FC236}">
                <a16:creationId xmlns:a16="http://schemas.microsoft.com/office/drawing/2014/main" id="{40DB3D5B-C4BE-FBD7-755B-A55D3897D6DB}"/>
              </a:ext>
            </a:extLst>
          </p:cNvPr>
          <p:cNvSpPr/>
          <p:nvPr/>
        </p:nvSpPr>
        <p:spPr>
          <a:xfrm flipH="1">
            <a:off x="393065" y="424443"/>
            <a:ext cx="770255" cy="52451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PART-03</a:t>
            </a:r>
            <a:endParaRPr lang="zh-CN" altLang="en-US" sz="1000" dirty="0">
              <a:latin typeface="Arial" panose="020B0604020202020204" pitchFamily="34" charset="0"/>
              <a:cs typeface="Arial" panose="020B0604020202020204" pitchFamily="34" charset="0"/>
            </a:endParaRPr>
          </a:p>
        </p:txBody>
      </p:sp>
      <p:sp>
        <p:nvSpPr>
          <p:cNvPr id="5" name="文本框 4">
            <a:extLst>
              <a:ext uri="{FF2B5EF4-FFF2-40B4-BE49-F238E27FC236}">
                <a16:creationId xmlns:a16="http://schemas.microsoft.com/office/drawing/2014/main" id="{3AB6A511-9EE3-D7AE-3E21-BA047F34EFC9}"/>
              </a:ext>
            </a:extLst>
          </p:cNvPr>
          <p:cNvSpPr txBox="1"/>
          <p:nvPr/>
        </p:nvSpPr>
        <p:spPr>
          <a:xfrm>
            <a:off x="1167130" y="425713"/>
            <a:ext cx="4747895" cy="52322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FUNCTIONS</a:t>
            </a:r>
          </a:p>
        </p:txBody>
      </p:sp>
      <p:cxnSp>
        <p:nvCxnSpPr>
          <p:cNvPr id="6" name="直接连接符 5">
            <a:extLst>
              <a:ext uri="{FF2B5EF4-FFF2-40B4-BE49-F238E27FC236}">
                <a16:creationId xmlns:a16="http://schemas.microsoft.com/office/drawing/2014/main" id="{869149ED-D71E-1B76-AB2F-81475CE5B87F}"/>
              </a:ext>
            </a:extLst>
          </p:cNvPr>
          <p:cNvCxnSpPr/>
          <p:nvPr/>
        </p:nvCxnSpPr>
        <p:spPr>
          <a:xfrm>
            <a:off x="522605" y="1045210"/>
            <a:ext cx="1116139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表格 8">
            <a:extLst>
              <a:ext uri="{FF2B5EF4-FFF2-40B4-BE49-F238E27FC236}">
                <a16:creationId xmlns:a16="http://schemas.microsoft.com/office/drawing/2014/main" id="{1D93978D-EEB3-7265-C31A-3E7F4670A0F6}"/>
              </a:ext>
            </a:extLst>
          </p:cNvPr>
          <p:cNvGraphicFramePr>
            <a:graphicFrameLocks noGrp="1"/>
          </p:cNvGraphicFramePr>
          <p:nvPr>
            <p:extLst>
              <p:ext uri="{D42A27DB-BD31-4B8C-83A1-F6EECF244321}">
                <p14:modId xmlns:p14="http://schemas.microsoft.com/office/powerpoint/2010/main" val="1935230847"/>
              </p:ext>
            </p:extLst>
          </p:nvPr>
        </p:nvGraphicFramePr>
        <p:xfrm>
          <a:off x="1249044" y="1676398"/>
          <a:ext cx="9438006" cy="4510080"/>
        </p:xfrm>
        <a:graphic>
          <a:graphicData uri="http://schemas.openxmlformats.org/drawingml/2006/table">
            <a:tbl>
              <a:tblPr>
                <a:tableStyleId>{8EC20E35-A176-4012-BC5E-935CFFF8708E}</a:tableStyleId>
              </a:tblPr>
              <a:tblGrid>
                <a:gridCol w="602683">
                  <a:extLst>
                    <a:ext uri="{9D8B030D-6E8A-4147-A177-3AD203B41FA5}">
                      <a16:colId xmlns:a16="http://schemas.microsoft.com/office/drawing/2014/main" val="887402745"/>
                    </a:ext>
                  </a:extLst>
                </a:gridCol>
                <a:gridCol w="2079253">
                  <a:extLst>
                    <a:ext uri="{9D8B030D-6E8A-4147-A177-3AD203B41FA5}">
                      <a16:colId xmlns:a16="http://schemas.microsoft.com/office/drawing/2014/main" val="689734283"/>
                    </a:ext>
                  </a:extLst>
                </a:gridCol>
                <a:gridCol w="602683">
                  <a:extLst>
                    <a:ext uri="{9D8B030D-6E8A-4147-A177-3AD203B41FA5}">
                      <a16:colId xmlns:a16="http://schemas.microsoft.com/office/drawing/2014/main" val="3818174236"/>
                    </a:ext>
                  </a:extLst>
                </a:gridCol>
                <a:gridCol w="1759832">
                  <a:extLst>
                    <a:ext uri="{9D8B030D-6E8A-4147-A177-3AD203B41FA5}">
                      <a16:colId xmlns:a16="http://schemas.microsoft.com/office/drawing/2014/main" val="3552151484"/>
                    </a:ext>
                  </a:extLst>
                </a:gridCol>
                <a:gridCol w="602683">
                  <a:extLst>
                    <a:ext uri="{9D8B030D-6E8A-4147-A177-3AD203B41FA5}">
                      <a16:colId xmlns:a16="http://schemas.microsoft.com/office/drawing/2014/main" val="1164731532"/>
                    </a:ext>
                  </a:extLst>
                </a:gridCol>
                <a:gridCol w="1428357">
                  <a:extLst>
                    <a:ext uri="{9D8B030D-6E8A-4147-A177-3AD203B41FA5}">
                      <a16:colId xmlns:a16="http://schemas.microsoft.com/office/drawing/2014/main" val="1492106586"/>
                    </a:ext>
                  </a:extLst>
                </a:gridCol>
                <a:gridCol w="602683">
                  <a:extLst>
                    <a:ext uri="{9D8B030D-6E8A-4147-A177-3AD203B41FA5}">
                      <a16:colId xmlns:a16="http://schemas.microsoft.com/office/drawing/2014/main" val="952532283"/>
                    </a:ext>
                  </a:extLst>
                </a:gridCol>
                <a:gridCol w="1759832">
                  <a:extLst>
                    <a:ext uri="{9D8B030D-6E8A-4147-A177-3AD203B41FA5}">
                      <a16:colId xmlns:a16="http://schemas.microsoft.com/office/drawing/2014/main" val="2945922420"/>
                    </a:ext>
                  </a:extLst>
                </a:gridCol>
              </a:tblGrid>
              <a:tr h="281880">
                <a:tc>
                  <a:txBody>
                    <a:bodyPr/>
                    <a:lstStyle/>
                    <a:p>
                      <a:pPr algn="ctr" rtl="0" fontAlgn="ctr"/>
                      <a:r>
                        <a:rPr lang="en-US" sz="1400" b="1" u="none" strike="noStrike" dirty="0">
                          <a:effectLst/>
                        </a:rPr>
                        <a:t>No.</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l" rtl="0" fontAlgn="ctr"/>
                      <a:r>
                        <a:rPr lang="en-US" sz="1400" b="1" u="none" strike="noStrike" dirty="0">
                          <a:effectLst/>
                        </a:rPr>
                        <a:t>Car Make</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1" u="none" strike="noStrike" dirty="0">
                          <a:effectLst/>
                        </a:rPr>
                        <a:t>No.</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l" rtl="0" fontAlgn="ctr"/>
                      <a:r>
                        <a:rPr lang="en-US" sz="1400" b="1" u="none" strike="noStrike" dirty="0">
                          <a:effectLst/>
                        </a:rPr>
                        <a:t>Car Make</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1" u="none" strike="noStrike" dirty="0">
                          <a:effectLst/>
                        </a:rPr>
                        <a:t>No.</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l" rtl="0" fontAlgn="ctr"/>
                      <a:r>
                        <a:rPr lang="en-US" sz="1400" b="1" u="none" strike="noStrike" dirty="0">
                          <a:effectLst/>
                        </a:rPr>
                        <a:t>Car Make</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1" u="none" strike="noStrike" dirty="0">
                          <a:effectLst/>
                        </a:rPr>
                        <a:t>No.</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l" rtl="0" fontAlgn="ctr"/>
                      <a:r>
                        <a:rPr lang="en-US" sz="1400" b="1" u="none" strike="noStrike" dirty="0">
                          <a:effectLst/>
                        </a:rPr>
                        <a:t>Car Make</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9731823"/>
                  </a:ext>
                </a:extLst>
              </a:tr>
              <a:tr h="281880">
                <a:tc>
                  <a:txBody>
                    <a:bodyPr/>
                    <a:lstStyle/>
                    <a:p>
                      <a:pPr algn="ctr" rtl="0" fontAlgn="ctr"/>
                      <a:r>
                        <a:rPr lang="en-US" altLang="zh-CN" sz="1400" u="none" strike="noStrike">
                          <a:effectLst/>
                        </a:rPr>
                        <a:t>1</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ctr"/>
                      <a:r>
                        <a:rPr lang="en-US" sz="1400" u="none" strike="noStrike" dirty="0">
                          <a:effectLst/>
                        </a:rPr>
                        <a:t>ACUR</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altLang="zh-CN" sz="1400" u="none" strike="noStrike">
                          <a:effectLst/>
                        </a:rPr>
                        <a:t>16</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ctr"/>
                      <a:r>
                        <a:rPr lang="en-US" sz="1400" u="none" strike="noStrike">
                          <a:effectLst/>
                        </a:rPr>
                        <a:t>GAC MIT</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400" u="none" strike="noStrike">
                          <a:effectLst/>
                        </a:rPr>
                        <a:t>31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rtl="0" fontAlgn="ctr"/>
                      <a:r>
                        <a:rPr lang="en-US" sz="1400" u="none" strike="noStrike">
                          <a:effectLst/>
                        </a:rPr>
                        <a:t>OPEL</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altLang="zh-CN" sz="1400" u="none" strike="noStrike">
                          <a:effectLst/>
                        </a:rPr>
                        <a:t>46</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ctr"/>
                      <a:r>
                        <a:rPr lang="en-US" sz="1400" u="none" strike="noStrike">
                          <a:effectLst/>
                        </a:rPr>
                        <a:t>TJSL</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48184307"/>
                  </a:ext>
                </a:extLst>
              </a:tr>
              <a:tr h="281880">
                <a:tc>
                  <a:txBody>
                    <a:bodyPr/>
                    <a:lstStyle/>
                    <a:p>
                      <a:pPr algn="ctr" rtl="0" fontAlgn="ctr"/>
                      <a:r>
                        <a:rPr lang="en-US" altLang="zh-CN" sz="1400" u="none" strike="noStrike">
                          <a:effectLst/>
                        </a:rPr>
                        <a:t>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AUDI</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17</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GM</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32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PEUGEOT</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47</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TOYOTA </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130725478"/>
                  </a:ext>
                </a:extLst>
              </a:tr>
              <a:tr h="281880">
                <a:tc>
                  <a:txBody>
                    <a:bodyPr/>
                    <a:lstStyle/>
                    <a:p>
                      <a:pPr algn="ctr" rtl="0" fontAlgn="ctr"/>
                      <a:r>
                        <a:rPr lang="en-US" altLang="zh-CN" sz="1400" u="none" strike="noStrike">
                          <a:effectLst/>
                        </a:rPr>
                        <a:t>3</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dirty="0">
                          <a:effectLst/>
                        </a:rPr>
                        <a:t>BAIC</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18</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HONDA</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33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PORSCHE</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48</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VOLKSWAGEN</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769896872"/>
                  </a:ext>
                </a:extLst>
              </a:tr>
              <a:tr h="281880">
                <a:tc>
                  <a:txBody>
                    <a:bodyPr/>
                    <a:lstStyle/>
                    <a:p>
                      <a:pPr algn="ctr" rtl="0" fontAlgn="ctr"/>
                      <a:r>
                        <a:rPr lang="en-US" altLang="zh-CN" sz="1400" u="none" strike="noStrike">
                          <a:effectLst/>
                        </a:rPr>
                        <a:t>4</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BEIJING HYUNDAI</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19</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HYUNDAI</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34</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PROMISE</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49</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VOLVO</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4212647184"/>
                  </a:ext>
                </a:extLst>
              </a:tr>
              <a:tr h="281880">
                <a:tc>
                  <a:txBody>
                    <a:bodyPr/>
                    <a:lstStyle/>
                    <a:p>
                      <a:pPr algn="ctr" rtl="0" fontAlgn="ctr"/>
                      <a:r>
                        <a:rPr lang="en-US" altLang="zh-CN" sz="1400" u="none" strike="noStrike">
                          <a:effectLst/>
                        </a:rPr>
                        <a:t>5</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BENTLEY</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20</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KIA</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35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RENAULT</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50</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WULING</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435765402"/>
                  </a:ext>
                </a:extLst>
              </a:tr>
              <a:tr h="281880">
                <a:tc>
                  <a:txBody>
                    <a:bodyPr/>
                    <a:lstStyle/>
                    <a:p>
                      <a:pPr algn="ctr" rtl="0" fontAlgn="ctr"/>
                      <a:r>
                        <a:rPr lang="en-US" altLang="zh-CN" sz="1400" u="none" strike="noStrike">
                          <a:effectLst/>
                        </a:rPr>
                        <a:t>6</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dirty="0">
                          <a:effectLst/>
                        </a:rPr>
                        <a:t>BENZ</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21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LAMBORGHINI</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36</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SAIC GM</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51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XIAOPANG</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74900204"/>
                  </a:ext>
                </a:extLst>
              </a:tr>
              <a:tr h="281880">
                <a:tc>
                  <a:txBody>
                    <a:bodyPr/>
                    <a:lstStyle/>
                    <a:p>
                      <a:pPr algn="ctr" rtl="0" fontAlgn="ctr"/>
                      <a:r>
                        <a:rPr lang="en-US" altLang="zh-CN" sz="1400" u="none" strike="noStrike">
                          <a:effectLst/>
                        </a:rPr>
                        <a:t>7</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BMW</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22</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LAND ROVER</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37</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SAIC VW</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52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YUEDA KIA</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757151003"/>
                  </a:ext>
                </a:extLst>
              </a:tr>
              <a:tr h="281880">
                <a:tc>
                  <a:txBody>
                    <a:bodyPr/>
                    <a:lstStyle/>
                    <a:p>
                      <a:pPr algn="ctr" rtl="0" fontAlgn="ctr"/>
                      <a:r>
                        <a:rPr lang="en-US" altLang="zh-CN" sz="1400" u="none" strike="noStrike">
                          <a:effectLst/>
                        </a:rPr>
                        <a:t>8</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CHEVROLET</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23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LEAP</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38</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SCION</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53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ZHONGXIN</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4242447829"/>
                  </a:ext>
                </a:extLst>
              </a:tr>
              <a:tr h="281880">
                <a:tc>
                  <a:txBody>
                    <a:bodyPr/>
                    <a:lstStyle/>
                    <a:p>
                      <a:pPr algn="ctr" rtl="0" fontAlgn="ctr"/>
                      <a:r>
                        <a:rPr lang="en-US" altLang="zh-CN" sz="1400" u="none" strike="noStrike">
                          <a:effectLst/>
                        </a:rPr>
                        <a:t>9</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dirty="0">
                          <a:effectLst/>
                        </a:rPr>
                        <a:t>CHRYSLER</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24</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LEXUS</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39</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SEAT</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54</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ZINORO</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788727778"/>
                  </a:ext>
                </a:extLst>
              </a:tr>
              <a:tr h="281880">
                <a:tc>
                  <a:txBody>
                    <a:bodyPr/>
                    <a:lstStyle/>
                    <a:p>
                      <a:pPr algn="ctr" rtl="0" fontAlgn="ctr"/>
                      <a:r>
                        <a:rPr lang="en-US" altLang="zh-CN" sz="1400" u="none" strike="noStrike">
                          <a:effectLst/>
                        </a:rPr>
                        <a:t>10</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dirty="0">
                          <a:effectLst/>
                        </a:rPr>
                        <a:t>CITROEN</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25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LUXGEN</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40</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SKODA</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rowSpan="6" gridSpan="2">
                  <a:txBody>
                    <a:bodyPr/>
                    <a:lstStyle/>
                    <a:p>
                      <a:pPr algn="ctr" rtl="0"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Continue Updating</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rowSpan="6" hMerge="1">
                  <a:txBody>
                    <a:bodyPr/>
                    <a:lstStyle/>
                    <a:p>
                      <a:pPr algn="l" fontAlgn="ct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262393744"/>
                  </a:ext>
                </a:extLst>
              </a:tr>
              <a:tr h="281880">
                <a:tc>
                  <a:txBody>
                    <a:bodyPr/>
                    <a:lstStyle/>
                    <a:p>
                      <a:pPr algn="ctr" rtl="0" fontAlgn="ctr"/>
                      <a:r>
                        <a:rPr lang="en-US" altLang="zh-CN" sz="1400" u="none" strike="noStrike">
                          <a:effectLst/>
                        </a:rPr>
                        <a:t>11</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dirty="0">
                          <a:effectLst/>
                        </a:rPr>
                        <a:t>CV VW</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26</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LYNK &amp; CO</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41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SKYWORTH</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gridSpan="2" vMerge="1">
                  <a:txBody>
                    <a:bodyPr/>
                    <a:lstStyle/>
                    <a:p>
                      <a:pPr algn="ctr" rtl="0"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hMerge="1" vMerge="1">
                  <a:txBody>
                    <a:bodyPr/>
                    <a:lstStyle/>
                    <a:p>
                      <a:pPr algn="l" fontAlgn="ct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877874455"/>
                  </a:ext>
                </a:extLst>
              </a:tr>
              <a:tr h="281880">
                <a:tc>
                  <a:txBody>
                    <a:bodyPr/>
                    <a:lstStyle/>
                    <a:p>
                      <a:pPr algn="ctr" rtl="0" fontAlgn="ctr"/>
                      <a:r>
                        <a:rPr lang="en-US" altLang="zh-CN" sz="1400" u="none" strike="noStrike">
                          <a:effectLst/>
                        </a:rPr>
                        <a:t>12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dirty="0">
                          <a:effectLst/>
                        </a:rPr>
                        <a:t>FAW-VW</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27</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MAN</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42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SMART</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gridSpan="2" vMerge="1">
                  <a:txBody>
                    <a:bodyPr/>
                    <a:lstStyle/>
                    <a:p>
                      <a:pPr algn="ctr" rtl="0"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hMerge="1" vMerge="1">
                  <a:txBody>
                    <a:bodyPr/>
                    <a:lstStyle/>
                    <a:p>
                      <a:pPr algn="l" fontAlgn="ct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021203623"/>
                  </a:ext>
                </a:extLst>
              </a:tr>
              <a:tr h="281880">
                <a:tc>
                  <a:txBody>
                    <a:bodyPr/>
                    <a:lstStyle/>
                    <a:p>
                      <a:pPr algn="ctr" rtl="0" fontAlgn="ctr"/>
                      <a:r>
                        <a:rPr lang="en-US" altLang="zh-CN" sz="1400" u="none" strike="noStrike">
                          <a:effectLst/>
                        </a:rPr>
                        <a:t>13</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dirty="0">
                          <a:effectLst/>
                        </a:rPr>
                        <a:t>FEIFAN</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28</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MINI</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43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SUBARU</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gridSpan="2" vMerge="1">
                  <a:txBody>
                    <a:bodyPr/>
                    <a:lstStyle/>
                    <a:p>
                      <a:pPr algn="ctr" rtl="0"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hMerge="1" vMerge="1">
                  <a:txBody>
                    <a:bodyPr/>
                    <a:lstStyle/>
                    <a:p>
                      <a:pPr algn="l" fontAlgn="ct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4103505002"/>
                  </a:ext>
                </a:extLst>
              </a:tr>
              <a:tr h="281880">
                <a:tc>
                  <a:txBody>
                    <a:bodyPr/>
                    <a:lstStyle/>
                    <a:p>
                      <a:pPr algn="ctr" rtl="0" fontAlgn="ctr"/>
                      <a:r>
                        <a:rPr lang="en-US" altLang="zh-CN" sz="1400" u="none" strike="noStrike">
                          <a:effectLst/>
                        </a:rPr>
                        <a:t>14</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dirty="0">
                          <a:effectLst/>
                        </a:rPr>
                        <a:t>FIAT</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29</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MIT</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44</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SUZUKI</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gridSpan="2" vMerge="1">
                  <a:txBody>
                    <a:bodyPr/>
                    <a:lstStyle/>
                    <a:p>
                      <a:pPr algn="ctr" rtl="0"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hMerge="1" vMerge="1">
                  <a:txBody>
                    <a:bodyPr/>
                    <a:lstStyle/>
                    <a:p>
                      <a:pPr algn="l" fontAlgn="ct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473690642"/>
                  </a:ext>
                </a:extLst>
              </a:tr>
              <a:tr h="281880">
                <a:tc>
                  <a:txBody>
                    <a:bodyPr/>
                    <a:lstStyle/>
                    <a:p>
                      <a:pPr algn="ctr" rtl="0" fontAlgn="ctr"/>
                      <a:r>
                        <a:rPr lang="en-US" altLang="zh-CN" sz="1400" u="none" strike="noStrike">
                          <a:effectLst/>
                        </a:rPr>
                        <a:t>15</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dirty="0">
                          <a:effectLst/>
                        </a:rPr>
                        <a:t>FORD</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rtl="0" fontAlgn="ctr"/>
                      <a:r>
                        <a:rPr lang="en-US" altLang="zh-CN" sz="1400" u="none" strike="noStrike">
                          <a:effectLst/>
                        </a:rPr>
                        <a:t>30</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rtl="0" fontAlgn="ctr"/>
                      <a:r>
                        <a:rPr lang="en-US" sz="1400" u="none" strike="noStrike">
                          <a:effectLst/>
                        </a:rPr>
                        <a:t>NISSAN</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45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TESLA</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gridSpan="2" vMerge="1">
                  <a:txBody>
                    <a:bodyPr/>
                    <a:lstStyle/>
                    <a:p>
                      <a:pPr algn="ctr" rtl="0"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hMerge="1" vMerge="1">
                  <a:txBody>
                    <a:bodyPr/>
                    <a:lstStyle/>
                    <a:p>
                      <a:pPr algn="l" fontAlgn="ct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025985409"/>
                  </a:ext>
                </a:extLst>
              </a:tr>
            </a:tbl>
          </a:graphicData>
        </a:graphic>
      </p:graphicFrame>
    </p:spTree>
    <p:extLst>
      <p:ext uri="{BB962C8B-B14F-4D97-AF65-F5344CB8AC3E}">
        <p14:creationId xmlns:p14="http://schemas.microsoft.com/office/powerpoint/2010/main" val="2227458520"/>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71">
            <a:extLst>
              <a:ext uri="{FF2B5EF4-FFF2-40B4-BE49-F238E27FC236}">
                <a16:creationId xmlns:a16="http://schemas.microsoft.com/office/drawing/2014/main" id="{40DB3D5B-C4BE-FBD7-755B-A55D3897D6DB}"/>
              </a:ext>
            </a:extLst>
          </p:cNvPr>
          <p:cNvSpPr/>
          <p:nvPr/>
        </p:nvSpPr>
        <p:spPr>
          <a:xfrm flipH="1">
            <a:off x="393065" y="424443"/>
            <a:ext cx="770255" cy="52451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PART-03</a:t>
            </a:r>
            <a:endParaRPr lang="zh-CN" altLang="en-US" sz="1000" dirty="0">
              <a:latin typeface="Arial" panose="020B0604020202020204" pitchFamily="34" charset="0"/>
              <a:cs typeface="Arial" panose="020B0604020202020204" pitchFamily="34" charset="0"/>
            </a:endParaRPr>
          </a:p>
        </p:txBody>
      </p:sp>
      <p:sp>
        <p:nvSpPr>
          <p:cNvPr id="5" name="文本框 4">
            <a:extLst>
              <a:ext uri="{FF2B5EF4-FFF2-40B4-BE49-F238E27FC236}">
                <a16:creationId xmlns:a16="http://schemas.microsoft.com/office/drawing/2014/main" id="{3AB6A511-9EE3-D7AE-3E21-BA047F34EFC9}"/>
              </a:ext>
            </a:extLst>
          </p:cNvPr>
          <p:cNvSpPr txBox="1"/>
          <p:nvPr/>
        </p:nvSpPr>
        <p:spPr>
          <a:xfrm>
            <a:off x="1167130" y="425713"/>
            <a:ext cx="4747895" cy="52322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FUNCTIONS</a:t>
            </a:r>
          </a:p>
        </p:txBody>
      </p:sp>
      <p:cxnSp>
        <p:nvCxnSpPr>
          <p:cNvPr id="6" name="直接连接符 5">
            <a:extLst>
              <a:ext uri="{FF2B5EF4-FFF2-40B4-BE49-F238E27FC236}">
                <a16:creationId xmlns:a16="http://schemas.microsoft.com/office/drawing/2014/main" id="{869149ED-D71E-1B76-AB2F-81475CE5B87F}"/>
              </a:ext>
            </a:extLst>
          </p:cNvPr>
          <p:cNvCxnSpPr/>
          <p:nvPr/>
        </p:nvCxnSpPr>
        <p:spPr>
          <a:xfrm>
            <a:off x="522605" y="1045210"/>
            <a:ext cx="1116139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40104CCB-842B-9C6B-C738-D48552635030}"/>
              </a:ext>
            </a:extLst>
          </p:cNvPr>
          <p:cNvSpPr txBox="1"/>
          <p:nvPr/>
        </p:nvSpPr>
        <p:spPr>
          <a:xfrm>
            <a:off x="393065" y="1141468"/>
            <a:ext cx="6093618" cy="369332"/>
          </a:xfrm>
          <a:prstGeom prst="rect">
            <a:avLst/>
          </a:prstGeom>
          <a:noFill/>
        </p:spPr>
        <p:txBody>
          <a:bodyPr wrap="square">
            <a:spAutoFit/>
          </a:bodyPr>
          <a:lstStyle/>
          <a:p>
            <a:pPr marL="342900" lvl="0" indent="-342900" algn="just">
              <a:buFont typeface="Arial" panose="020B0604020202020204" pitchFamily="34" charset="0"/>
              <a:buChar char="•"/>
            </a:pPr>
            <a:r>
              <a:rPr lang="en-US" altLang="zh-CN" sz="1800" b="1" kern="0" cap="small" dirty="0">
                <a:solidFill>
                  <a:srgbClr val="028BE6"/>
                </a:solidFill>
                <a:effectLst/>
                <a:latin typeface="微软雅黑" panose="020B0503020204020204" pitchFamily="34" charset="-122"/>
                <a:ea typeface="宋体" panose="02010600030101010101" pitchFamily="2" charset="-122"/>
                <a:cs typeface="Times New Roman" panose="02020603050405020304" pitchFamily="18" charset="0"/>
              </a:rPr>
              <a:t>CAN Inspection</a:t>
            </a:r>
            <a:endParaRPr lang="zh-CN" altLang="zh-CN" sz="4400" b="1" kern="0" cap="small" dirty="0">
              <a:solidFill>
                <a:srgbClr val="028BE6"/>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a:extLst>
              <a:ext uri="{FF2B5EF4-FFF2-40B4-BE49-F238E27FC236}">
                <a16:creationId xmlns:a16="http://schemas.microsoft.com/office/drawing/2014/main" id="{34A23CC3-BEFB-166D-931A-303908103293}"/>
              </a:ext>
            </a:extLst>
          </p:cNvPr>
          <p:cNvSpPr txBox="1"/>
          <p:nvPr/>
        </p:nvSpPr>
        <p:spPr>
          <a:xfrm>
            <a:off x="742951" y="1510800"/>
            <a:ext cx="10529888" cy="738664"/>
          </a:xfrm>
          <a:prstGeom prst="rect">
            <a:avLst/>
          </a:prstGeom>
          <a:noFill/>
        </p:spPr>
        <p:txBody>
          <a:bodyPr wrap="square">
            <a:spAutoFit/>
          </a:bodyPr>
          <a:lstStyle/>
          <a:p>
            <a:pPr algn="l"/>
            <a:r>
              <a:rPr lang="en-US" altLang="zh-CN" sz="1400" dirty="0">
                <a:effectLst/>
                <a:latin typeface="Arial" panose="020B0604020202020204" pitchFamily="34" charset="0"/>
                <a:ea typeface="等线" panose="02010600030101010101" pitchFamily="2" charset="-122"/>
              </a:rPr>
              <a:t>If the model of your battery pack is not covered, you can </a:t>
            </a:r>
            <a:r>
              <a:rPr lang="en-US" altLang="zh-CN" sz="1400" dirty="0">
                <a:latin typeface="Arial" panose="020B0604020202020204" pitchFamily="34" charset="0"/>
                <a:ea typeface="等线" panose="02010600030101010101" pitchFamily="2" charset="-122"/>
              </a:rPr>
              <a:t>use the </a:t>
            </a:r>
            <a:r>
              <a:rPr lang="en-US" altLang="zh-CN" sz="1400" b="1" dirty="0">
                <a:solidFill>
                  <a:srgbClr val="028BE6"/>
                </a:solidFill>
                <a:latin typeface="Arial" panose="020B0604020202020204" pitchFamily="34" charset="0"/>
                <a:ea typeface="等线" panose="02010600030101010101" pitchFamily="2" charset="-122"/>
              </a:rPr>
              <a:t>CAN INSPECTION </a:t>
            </a:r>
            <a:r>
              <a:rPr lang="en-US" altLang="zh-CN" sz="1400" dirty="0">
                <a:latin typeface="Arial" panose="020B0604020202020204" pitchFamily="34" charset="0"/>
                <a:ea typeface="等线" panose="02010600030101010101" pitchFamily="2" charset="-122"/>
              </a:rPr>
              <a:t>function </a:t>
            </a:r>
            <a:r>
              <a:rPr lang="en-US" altLang="zh-CN" sz="1400" dirty="0">
                <a:effectLst/>
                <a:latin typeface="Arial" panose="020B0604020202020204" pitchFamily="34" charset="0"/>
                <a:ea typeface="等线" panose="02010600030101010101" pitchFamily="2" charset="-122"/>
              </a:rPr>
              <a:t>to collect data. It can detect the pin voltage and custom the pin configuration, and support to check the baud rate, can automatically identify the OBD pin voltage, and can quickly identify the CAN bus. If the detection results do not match the actual configuration, the corresponding pins may be faulty</a:t>
            </a:r>
            <a:endParaRPr lang="zh-CN" altLang="zh-CN" sz="1400" dirty="0">
              <a:effectLst/>
              <a:latin typeface="Arial" panose="020B0604020202020204" pitchFamily="34" charset="0"/>
              <a:ea typeface="Arial" panose="020B0604020202020204" pitchFamily="34" charset="0"/>
            </a:endParaRPr>
          </a:p>
        </p:txBody>
      </p:sp>
      <p:pic>
        <p:nvPicPr>
          <p:cNvPr id="11" name="图片 10">
            <a:extLst>
              <a:ext uri="{FF2B5EF4-FFF2-40B4-BE49-F238E27FC236}">
                <a16:creationId xmlns:a16="http://schemas.microsoft.com/office/drawing/2014/main" id="{8540C33F-2416-E66F-6794-D5B2E2AAF57B}"/>
              </a:ext>
            </a:extLst>
          </p:cNvPr>
          <p:cNvPicPr>
            <a:picLocks noChangeAspect="1"/>
          </p:cNvPicPr>
          <p:nvPr/>
        </p:nvPicPr>
        <p:blipFill rotWithShape="1">
          <a:blip r:embed="rId2"/>
          <a:srcRect b="6430"/>
          <a:stretch/>
        </p:blipFill>
        <p:spPr bwMode="auto">
          <a:xfrm>
            <a:off x="778192" y="2731711"/>
            <a:ext cx="4813324" cy="3377563"/>
          </a:xfrm>
          <a:prstGeom prst="rect">
            <a:avLst/>
          </a:prstGeom>
          <a:ln>
            <a:solidFill>
              <a:schemeClr val="bg1">
                <a:lumMod val="65000"/>
              </a:schemeClr>
            </a:solidFill>
          </a:ln>
          <a:extLst>
            <a:ext uri="{53640926-AAD7-44D8-BBD7-CCE9431645EC}">
              <a14:shadowObscured xmlns:a14="http://schemas.microsoft.com/office/drawing/2010/main"/>
            </a:ext>
          </a:extLst>
        </p:spPr>
      </p:pic>
      <p:pic>
        <p:nvPicPr>
          <p:cNvPr id="12" name="图片 11">
            <a:extLst>
              <a:ext uri="{FF2B5EF4-FFF2-40B4-BE49-F238E27FC236}">
                <a16:creationId xmlns:a16="http://schemas.microsoft.com/office/drawing/2014/main" id="{251022C9-E64D-48AA-4A6E-5FC8AB42B314}"/>
              </a:ext>
            </a:extLst>
          </p:cNvPr>
          <p:cNvPicPr>
            <a:picLocks noChangeAspect="1"/>
          </p:cNvPicPr>
          <p:nvPr/>
        </p:nvPicPr>
        <p:blipFill rotWithShape="1">
          <a:blip r:embed="rId3"/>
          <a:srcRect b="6019"/>
          <a:stretch/>
        </p:blipFill>
        <p:spPr bwMode="auto">
          <a:xfrm>
            <a:off x="6249704" y="2731711"/>
            <a:ext cx="4791643" cy="3377563"/>
          </a:xfrm>
          <a:prstGeom prst="rect">
            <a:avLst/>
          </a:prstGeom>
          <a:ln>
            <a:noFill/>
          </a:ln>
          <a:extLst>
            <a:ext uri="{53640926-AAD7-44D8-BBD7-CCE9431645EC}">
              <a14:shadowObscured xmlns:a14="http://schemas.microsoft.com/office/drawing/2010/main"/>
            </a:ext>
          </a:extLst>
        </p:spPr>
      </p:pic>
      <p:sp>
        <p:nvSpPr>
          <p:cNvPr id="15" name="文本框 14">
            <a:extLst>
              <a:ext uri="{FF2B5EF4-FFF2-40B4-BE49-F238E27FC236}">
                <a16:creationId xmlns:a16="http://schemas.microsoft.com/office/drawing/2014/main" id="{19E8042A-BE12-426E-8605-34565C5F68F6}"/>
              </a:ext>
            </a:extLst>
          </p:cNvPr>
          <p:cNvSpPr txBox="1"/>
          <p:nvPr/>
        </p:nvSpPr>
        <p:spPr>
          <a:xfrm>
            <a:off x="592456" y="2225558"/>
            <a:ext cx="4649471" cy="307777"/>
          </a:xfrm>
          <a:prstGeom prst="rect">
            <a:avLst/>
          </a:prstGeom>
          <a:noFill/>
        </p:spPr>
        <p:txBody>
          <a:bodyPr wrap="square">
            <a:spAutoFit/>
          </a:bodyPr>
          <a:lstStyle/>
          <a:p>
            <a:pPr marL="342900" lvl="0" indent="-342900" algn="l">
              <a:buFont typeface="Wingdings" panose="05000000000000000000" pitchFamily="2" charset="2"/>
              <a:buChar char=""/>
            </a:pPr>
            <a:r>
              <a:rPr lang="en-US" altLang="zh-CN" sz="1400" dirty="0">
                <a:solidFill>
                  <a:srgbClr val="028BE6"/>
                </a:solidFill>
                <a:effectLst/>
                <a:latin typeface="Arial" panose="020B0604020202020204" pitchFamily="34" charset="0"/>
                <a:ea typeface="等线" panose="02010600030101010101" pitchFamily="2" charset="-122"/>
              </a:rPr>
              <a:t>Select the </a:t>
            </a:r>
            <a:r>
              <a:rPr lang="en-US" altLang="zh-CN" sz="1400" b="1" dirty="0">
                <a:solidFill>
                  <a:srgbClr val="028BE6"/>
                </a:solidFill>
                <a:effectLst/>
                <a:latin typeface="Arial" panose="020B0604020202020204" pitchFamily="34" charset="0"/>
                <a:ea typeface="等线" panose="02010600030101010101" pitchFamily="2" charset="-122"/>
              </a:rPr>
              <a:t>Pin Config </a:t>
            </a:r>
            <a:r>
              <a:rPr lang="en-US" altLang="zh-CN" sz="1400" dirty="0">
                <a:solidFill>
                  <a:srgbClr val="028BE6"/>
                </a:solidFill>
                <a:effectLst/>
                <a:latin typeface="Arial" panose="020B0604020202020204" pitchFamily="34" charset="0"/>
                <a:ea typeface="等线" panose="02010600030101010101" pitchFamily="2" charset="-122"/>
              </a:rPr>
              <a:t>to detect the voltage of pin</a:t>
            </a:r>
            <a:endParaRPr lang="zh-CN" altLang="zh-CN" sz="1400" dirty="0">
              <a:solidFill>
                <a:srgbClr val="028BE6"/>
              </a:solidFill>
              <a:effectLst/>
              <a:latin typeface="Arial" panose="020B0604020202020204" pitchFamily="34" charset="0"/>
              <a:ea typeface="Arial" panose="020B0604020202020204" pitchFamily="34" charset="0"/>
            </a:endParaRPr>
          </a:p>
        </p:txBody>
      </p:sp>
      <p:sp>
        <p:nvSpPr>
          <p:cNvPr id="17" name="文本框 16">
            <a:extLst>
              <a:ext uri="{FF2B5EF4-FFF2-40B4-BE49-F238E27FC236}">
                <a16:creationId xmlns:a16="http://schemas.microsoft.com/office/drawing/2014/main" id="{94782D43-2518-EF15-9419-B4B9C9EECDDC}"/>
              </a:ext>
            </a:extLst>
          </p:cNvPr>
          <p:cNvSpPr txBox="1"/>
          <p:nvPr/>
        </p:nvSpPr>
        <p:spPr>
          <a:xfrm>
            <a:off x="5808981" y="2225558"/>
            <a:ext cx="5673091" cy="523220"/>
          </a:xfrm>
          <a:prstGeom prst="rect">
            <a:avLst/>
          </a:prstGeom>
          <a:noFill/>
        </p:spPr>
        <p:txBody>
          <a:bodyPr wrap="square">
            <a:spAutoFit/>
          </a:bodyPr>
          <a:lstStyle/>
          <a:p>
            <a:pPr marL="342900" lvl="0" indent="-342900" algn="l">
              <a:buFont typeface="Wingdings" panose="05000000000000000000" pitchFamily="2" charset="2"/>
              <a:buChar char=""/>
            </a:pPr>
            <a:r>
              <a:rPr lang="en-US" altLang="zh-CN" sz="1400" dirty="0">
                <a:solidFill>
                  <a:srgbClr val="028BE6"/>
                </a:solidFill>
                <a:effectLst/>
                <a:latin typeface="Arial" panose="020B0604020202020204" pitchFamily="34" charset="0"/>
                <a:ea typeface="等线" panose="02010600030101010101" pitchFamily="2" charset="-122"/>
              </a:rPr>
              <a:t>Click </a:t>
            </a:r>
            <a:r>
              <a:rPr lang="en-US" altLang="zh-CN" sz="1400" b="1" dirty="0">
                <a:solidFill>
                  <a:srgbClr val="028BE6"/>
                </a:solidFill>
                <a:effectLst/>
                <a:latin typeface="Arial" panose="020B0604020202020204" pitchFamily="34" charset="0"/>
                <a:ea typeface="等线" panose="02010600030101010101" pitchFamily="2" charset="-122"/>
              </a:rPr>
              <a:t>Start </a:t>
            </a:r>
            <a:r>
              <a:rPr lang="en-US" altLang="zh-CN" sz="1400" dirty="0">
                <a:solidFill>
                  <a:srgbClr val="028BE6"/>
                </a:solidFill>
                <a:effectLst/>
                <a:latin typeface="Arial" panose="020B0604020202020204" pitchFamily="34" charset="0"/>
                <a:ea typeface="等线" panose="02010600030101010101" pitchFamily="2" charset="-122"/>
              </a:rPr>
              <a:t>to confirm the settings and select </a:t>
            </a:r>
            <a:r>
              <a:rPr lang="en-US" altLang="zh-CN" sz="1400" b="1" dirty="0">
                <a:solidFill>
                  <a:srgbClr val="028BE6"/>
                </a:solidFill>
                <a:effectLst/>
                <a:latin typeface="Arial" panose="020B0604020202020204" pitchFamily="34" charset="0"/>
                <a:ea typeface="等线" panose="02010600030101010101" pitchFamily="2" charset="-122"/>
              </a:rPr>
              <a:t>OK</a:t>
            </a:r>
            <a:r>
              <a:rPr lang="en-US" altLang="zh-CN" sz="1400" dirty="0">
                <a:solidFill>
                  <a:srgbClr val="028BE6"/>
                </a:solidFill>
                <a:effectLst/>
                <a:latin typeface="Arial" panose="020B0604020202020204" pitchFamily="34" charset="0"/>
                <a:ea typeface="等线" panose="02010600030101010101" pitchFamily="2" charset="-122"/>
              </a:rPr>
              <a:t> to collect the data</a:t>
            </a:r>
            <a:endParaRPr lang="zh-CN" altLang="zh-CN" sz="1400" dirty="0">
              <a:solidFill>
                <a:srgbClr val="028BE6"/>
              </a:solidFill>
              <a:effectLst/>
              <a:latin typeface="Arial" panose="020B0604020202020204" pitchFamily="34" charset="0"/>
              <a:ea typeface="Arial" panose="020B0604020202020204" pitchFamily="34" charset="0"/>
            </a:endParaRPr>
          </a:p>
        </p:txBody>
      </p:sp>
      <p:sp>
        <p:nvSpPr>
          <p:cNvPr id="22" name="文本框 21">
            <a:extLst>
              <a:ext uri="{FF2B5EF4-FFF2-40B4-BE49-F238E27FC236}">
                <a16:creationId xmlns:a16="http://schemas.microsoft.com/office/drawing/2014/main" id="{61C28887-25D2-3379-3AF5-45AA98C98034}"/>
              </a:ext>
            </a:extLst>
          </p:cNvPr>
          <p:cNvSpPr txBox="1"/>
          <p:nvPr/>
        </p:nvSpPr>
        <p:spPr>
          <a:xfrm>
            <a:off x="592455" y="6330732"/>
            <a:ext cx="10680383" cy="523220"/>
          </a:xfrm>
          <a:prstGeom prst="rect">
            <a:avLst/>
          </a:prstGeom>
          <a:noFill/>
        </p:spPr>
        <p:txBody>
          <a:bodyPr wrap="square">
            <a:spAutoFit/>
          </a:bodyPr>
          <a:lstStyle/>
          <a:p>
            <a:r>
              <a:rPr lang="en-US" altLang="zh-CN" sz="1400" b="1" i="1" dirty="0">
                <a:solidFill>
                  <a:srgbClr val="028BE6"/>
                </a:solidFill>
                <a:effectLst/>
                <a:latin typeface="Arial" panose="020B0604020202020204" pitchFamily="34" charset="0"/>
                <a:ea typeface="等线" panose="02010600030101010101" pitchFamily="2" charset="-122"/>
              </a:rPr>
              <a:t>Note: After data collection, please contact XTOOL Technical Support Center (supporting@xtooltech.com). We will update the battery detection coverage according to the data</a:t>
            </a:r>
            <a:endParaRPr lang="zh-CN" altLang="en-US" sz="1400" dirty="0">
              <a:solidFill>
                <a:srgbClr val="028BE6"/>
              </a:solidFill>
            </a:endParaRPr>
          </a:p>
        </p:txBody>
      </p:sp>
    </p:spTree>
    <p:extLst>
      <p:ext uri="{BB962C8B-B14F-4D97-AF65-F5344CB8AC3E}">
        <p14:creationId xmlns:p14="http://schemas.microsoft.com/office/powerpoint/2010/main" val="3561324698"/>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2E61054-7C0F-4B61-6B04-6690F634827F}"/>
              </a:ext>
            </a:extLst>
          </p:cNvPr>
          <p:cNvSpPr txBox="1"/>
          <p:nvPr/>
        </p:nvSpPr>
        <p:spPr>
          <a:xfrm>
            <a:off x="242547" y="313345"/>
            <a:ext cx="1997606" cy="369332"/>
          </a:xfrm>
          <a:prstGeom prst="rect">
            <a:avLst/>
          </a:prstGeom>
          <a:noFill/>
        </p:spPr>
        <p:txBody>
          <a:bodyPr wrap="square" rtlCol="0">
            <a:spAutoFit/>
          </a:bodyPr>
          <a:lstStyle/>
          <a:p>
            <a:r>
              <a:rPr lang="en-US" altLang="zh-CN" b="1" dirty="0">
                <a:solidFill>
                  <a:schemeClr val="bg1"/>
                </a:solidFill>
                <a:latin typeface="Arial" panose="020B0604020202090204" pitchFamily="34" charset="0"/>
                <a:ea typeface="微软雅黑" panose="020B0503020204020204" charset="-122"/>
                <a:cs typeface="Arial" panose="020B0604020202090204" pitchFamily="34" charset="0"/>
              </a:rPr>
              <a:t>INTRODUCTION</a:t>
            </a:r>
          </a:p>
        </p:txBody>
      </p:sp>
      <p:cxnSp>
        <p:nvCxnSpPr>
          <p:cNvPr id="5" name="直接连接符 4">
            <a:extLst>
              <a:ext uri="{FF2B5EF4-FFF2-40B4-BE49-F238E27FC236}">
                <a16:creationId xmlns:a16="http://schemas.microsoft.com/office/drawing/2014/main" id="{73BA9D6F-14D0-BCC8-F069-2AEDC2AC626E}"/>
              </a:ext>
            </a:extLst>
          </p:cNvPr>
          <p:cNvCxnSpPr>
            <a:cxnSpLocks/>
          </p:cNvCxnSpPr>
          <p:nvPr/>
        </p:nvCxnSpPr>
        <p:spPr>
          <a:xfrm>
            <a:off x="0" y="6679787"/>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0112F4FB-83F0-66C9-683B-A491BC1103E4}"/>
              </a:ext>
            </a:extLst>
          </p:cNvPr>
          <p:cNvCxnSpPr/>
          <p:nvPr/>
        </p:nvCxnSpPr>
        <p:spPr>
          <a:xfrm>
            <a:off x="522605" y="1045210"/>
            <a:ext cx="1116139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矩形: 圆角 71">
            <a:extLst>
              <a:ext uri="{FF2B5EF4-FFF2-40B4-BE49-F238E27FC236}">
                <a16:creationId xmlns:a16="http://schemas.microsoft.com/office/drawing/2014/main" id="{526A6EB2-51B8-AE97-5209-AFCF5343B544}"/>
              </a:ext>
            </a:extLst>
          </p:cNvPr>
          <p:cNvSpPr/>
          <p:nvPr/>
        </p:nvSpPr>
        <p:spPr>
          <a:xfrm flipH="1">
            <a:off x="393065" y="424443"/>
            <a:ext cx="770255" cy="52451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PART-03</a:t>
            </a:r>
            <a:endParaRPr lang="zh-CN" altLang="en-US" sz="1000" dirty="0">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4A3D3A5F-A59E-8CA7-74DD-A7820189E515}"/>
              </a:ext>
            </a:extLst>
          </p:cNvPr>
          <p:cNvSpPr txBox="1"/>
          <p:nvPr/>
        </p:nvSpPr>
        <p:spPr>
          <a:xfrm>
            <a:off x="1167130" y="425713"/>
            <a:ext cx="4747895" cy="52322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FUNCTIONS</a:t>
            </a:r>
          </a:p>
        </p:txBody>
      </p:sp>
      <p:grpSp>
        <p:nvGrpSpPr>
          <p:cNvPr id="17" name="组合 16">
            <a:extLst>
              <a:ext uri="{FF2B5EF4-FFF2-40B4-BE49-F238E27FC236}">
                <a16:creationId xmlns:a16="http://schemas.microsoft.com/office/drawing/2014/main" id="{B864DA83-DCF0-4D4A-BDE2-238B965B36CE}"/>
              </a:ext>
            </a:extLst>
          </p:cNvPr>
          <p:cNvGrpSpPr/>
          <p:nvPr/>
        </p:nvGrpSpPr>
        <p:grpSpPr>
          <a:xfrm>
            <a:off x="729615" y="1283156"/>
            <a:ext cx="6457767" cy="2592929"/>
            <a:chOff x="729615" y="1283156"/>
            <a:chExt cx="6457767" cy="2592929"/>
          </a:xfrm>
        </p:grpSpPr>
        <p:sp>
          <p:nvSpPr>
            <p:cNvPr id="4" name="文本框 3">
              <a:extLst>
                <a:ext uri="{FF2B5EF4-FFF2-40B4-BE49-F238E27FC236}">
                  <a16:creationId xmlns:a16="http://schemas.microsoft.com/office/drawing/2014/main" id="{8A8826D3-BF59-EDA0-7922-B37D4BE37238}"/>
                </a:ext>
              </a:extLst>
            </p:cNvPr>
            <p:cNvSpPr txBox="1"/>
            <p:nvPr/>
          </p:nvSpPr>
          <p:spPr>
            <a:xfrm>
              <a:off x="1430472" y="1878166"/>
              <a:ext cx="5756910" cy="1997919"/>
            </a:xfrm>
            <a:prstGeom prst="rect">
              <a:avLst/>
            </a:prstGeom>
            <a:noFill/>
          </p:spPr>
          <p:txBody>
            <a:bodyPr wrap="square">
              <a:spAutoFit/>
            </a:bodyPr>
            <a:lstStyle/>
            <a:p>
              <a:pPr algn="l">
                <a:lnSpc>
                  <a:spcPct val="150000"/>
                </a:lnSpc>
              </a:pPr>
              <a:r>
                <a:rPr lang="en-US" altLang="zh-CN" sz="1400" b="0" i="0" dirty="0">
                  <a:solidFill>
                    <a:srgbClr val="111111"/>
                  </a:solidFill>
                  <a:effectLst/>
                  <a:latin typeface="-apple-system"/>
                </a:rPr>
                <a:t>This function supports the off-vehicle </a:t>
              </a:r>
              <a:r>
                <a:rPr lang="en-US" altLang="zh-CN" sz="1400" dirty="0">
                  <a:solidFill>
                    <a:srgbClr val="111111"/>
                  </a:solidFill>
                  <a:latin typeface="-apple-system"/>
                  <a:ea typeface="宋体" panose="02010600030101010101" pitchFamily="2" charset="-122"/>
                </a:rPr>
                <a:t>actuation test</a:t>
              </a:r>
              <a:r>
                <a:rPr lang="en-US" altLang="zh-CN" sz="1400" b="0" i="0" dirty="0">
                  <a:solidFill>
                    <a:srgbClr val="111111"/>
                  </a:solidFill>
                  <a:effectLst/>
                  <a:latin typeface="-apple-system"/>
                </a:rPr>
                <a:t> of the compressor module. After the compressor module is repaired, it does not need to be tested back on the vehicle. First, connect to the power supply according to the voltage identification on the compressor nameplate, and then connect to VCI according to the jumper diagram. </a:t>
              </a:r>
              <a:r>
                <a:rPr lang="en-US" altLang="zh-CN" sz="1400" i="0" dirty="0">
                  <a:solidFill>
                    <a:srgbClr val="111111"/>
                  </a:solidFill>
                  <a:effectLst/>
                  <a:latin typeface="-apple-system"/>
                </a:rPr>
                <a:t>By doing this, </a:t>
              </a:r>
              <a:r>
                <a:rPr lang="en-US" altLang="zh-CN" sz="1400" b="0" i="0" dirty="0">
                  <a:solidFill>
                    <a:srgbClr val="111111"/>
                  </a:solidFill>
                  <a:effectLst/>
                  <a:latin typeface="-apple-system"/>
                </a:rPr>
                <a:t>you can active the AC compressor.</a:t>
              </a:r>
            </a:p>
          </p:txBody>
        </p:sp>
        <p:grpSp>
          <p:nvGrpSpPr>
            <p:cNvPr id="13" name="组合 12">
              <a:extLst>
                <a:ext uri="{FF2B5EF4-FFF2-40B4-BE49-F238E27FC236}">
                  <a16:creationId xmlns:a16="http://schemas.microsoft.com/office/drawing/2014/main" id="{9DF59103-5DB2-86E5-73EF-8F200AB7EBC7}"/>
                </a:ext>
              </a:extLst>
            </p:cNvPr>
            <p:cNvGrpSpPr/>
            <p:nvPr/>
          </p:nvGrpSpPr>
          <p:grpSpPr>
            <a:xfrm>
              <a:off x="729615" y="1283156"/>
              <a:ext cx="4187158" cy="547267"/>
              <a:chOff x="729615" y="1283156"/>
              <a:chExt cx="4187158" cy="547267"/>
            </a:xfrm>
          </p:grpSpPr>
          <p:sp>
            <p:nvSpPr>
              <p:cNvPr id="7" name="矩形: 圆角 6">
                <a:extLst>
                  <a:ext uri="{FF2B5EF4-FFF2-40B4-BE49-F238E27FC236}">
                    <a16:creationId xmlns:a16="http://schemas.microsoft.com/office/drawing/2014/main" id="{2A62FFC4-1E64-6D7D-CD67-E374F4494BD3}"/>
                  </a:ext>
                </a:extLst>
              </p:cNvPr>
              <p:cNvSpPr/>
              <p:nvPr/>
            </p:nvSpPr>
            <p:spPr>
              <a:xfrm>
                <a:off x="729615" y="1283156"/>
                <a:ext cx="547267" cy="547267"/>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ea typeface="微软雅黑" panose="020B0503020204020204" charset="-122"/>
                    <a:cs typeface="Arial" panose="020B0604020202020204" pitchFamily="34" charset="0"/>
                  </a:rPr>
                  <a:t>01</a:t>
                </a:r>
              </a:p>
            </p:txBody>
          </p:sp>
          <p:sp>
            <p:nvSpPr>
              <p:cNvPr id="12" name="文本框 11">
                <a:extLst>
                  <a:ext uri="{FF2B5EF4-FFF2-40B4-BE49-F238E27FC236}">
                    <a16:creationId xmlns:a16="http://schemas.microsoft.com/office/drawing/2014/main" id="{B4486E1F-9500-2DED-01C7-577FA2E0B709}"/>
                  </a:ext>
                </a:extLst>
              </p:cNvPr>
              <p:cNvSpPr txBox="1"/>
              <p:nvPr/>
            </p:nvSpPr>
            <p:spPr>
              <a:xfrm>
                <a:off x="1453752" y="1324995"/>
                <a:ext cx="3463021" cy="463588"/>
              </a:xfrm>
              <a:prstGeom prst="rect">
                <a:avLst/>
              </a:prstGeom>
              <a:noFill/>
            </p:spPr>
            <p:txBody>
              <a:bodyPr wrap="square">
                <a:spAutoFit/>
              </a:bodyPr>
              <a:lstStyle/>
              <a:p>
                <a:pPr>
                  <a:lnSpc>
                    <a:spcPct val="150000"/>
                  </a:lnSpc>
                </a:pPr>
                <a:r>
                  <a:rPr lang="en-US" altLang="zh-CN" sz="1800" b="1" i="0" dirty="0">
                    <a:solidFill>
                      <a:srgbClr val="028BE6"/>
                    </a:solidFill>
                    <a:effectLst/>
                    <a:latin typeface="-apple-system"/>
                  </a:rPr>
                  <a:t>AC Compressor Detection</a:t>
                </a:r>
                <a:endParaRPr lang="zh-CN" altLang="en-US" sz="1800" b="1" dirty="0">
                  <a:solidFill>
                    <a:srgbClr val="028BE6"/>
                  </a:solidFill>
                  <a:latin typeface="微软雅黑" panose="020B0503020204020204" pitchFamily="34" charset="-122"/>
                  <a:ea typeface="微软雅黑" panose="020B0503020204020204" pitchFamily="34" charset="-122"/>
                </a:endParaRPr>
              </a:p>
            </p:txBody>
          </p:sp>
        </p:grpSp>
      </p:grpSp>
      <p:grpSp>
        <p:nvGrpSpPr>
          <p:cNvPr id="18" name="组合 17">
            <a:extLst>
              <a:ext uri="{FF2B5EF4-FFF2-40B4-BE49-F238E27FC236}">
                <a16:creationId xmlns:a16="http://schemas.microsoft.com/office/drawing/2014/main" id="{21B5DFDF-9E87-51A5-F363-4AACE05B62E7}"/>
              </a:ext>
            </a:extLst>
          </p:cNvPr>
          <p:cNvGrpSpPr/>
          <p:nvPr/>
        </p:nvGrpSpPr>
        <p:grpSpPr>
          <a:xfrm>
            <a:off x="706334" y="4064333"/>
            <a:ext cx="6375741" cy="2397817"/>
            <a:chOff x="706334" y="4064333"/>
            <a:chExt cx="6375741" cy="2397817"/>
          </a:xfrm>
        </p:grpSpPr>
        <p:sp>
          <p:nvSpPr>
            <p:cNvPr id="6" name="文本框 5">
              <a:extLst>
                <a:ext uri="{FF2B5EF4-FFF2-40B4-BE49-F238E27FC236}">
                  <a16:creationId xmlns:a16="http://schemas.microsoft.com/office/drawing/2014/main" id="{398572AB-C715-DBF3-F5BD-7A76F069FDD3}"/>
                </a:ext>
              </a:extLst>
            </p:cNvPr>
            <p:cNvSpPr txBox="1"/>
            <p:nvPr/>
          </p:nvSpPr>
          <p:spPr>
            <a:xfrm>
              <a:off x="1430472" y="4787396"/>
              <a:ext cx="5651603" cy="1674754"/>
            </a:xfrm>
            <a:prstGeom prst="rect">
              <a:avLst/>
            </a:prstGeom>
            <a:noFill/>
          </p:spPr>
          <p:txBody>
            <a:bodyPr wrap="square">
              <a:spAutoFit/>
            </a:bodyPr>
            <a:lstStyle/>
            <a:p>
              <a:pPr algn="l">
                <a:lnSpc>
                  <a:spcPct val="150000"/>
                </a:lnSpc>
              </a:pPr>
              <a:r>
                <a:rPr lang="en-US" altLang="zh-CN" sz="1400" b="1" i="0" dirty="0">
                  <a:solidFill>
                    <a:srgbClr val="111111"/>
                  </a:solidFill>
                  <a:effectLst/>
                  <a:latin typeface="-apple-system"/>
                </a:rPr>
                <a:t>This function enables</a:t>
              </a:r>
              <a:r>
                <a:rPr lang="en-US" altLang="zh-CN" sz="1400" b="0" i="0" dirty="0">
                  <a:solidFill>
                    <a:srgbClr val="111111"/>
                  </a:solidFill>
                  <a:effectLst/>
                  <a:latin typeface="-apple-system"/>
                </a:rPr>
                <a:t> the off-vehicle </a:t>
              </a:r>
              <a:r>
                <a:rPr lang="en-US" altLang="zh-CN" sz="1400" dirty="0">
                  <a:solidFill>
                    <a:srgbClr val="111111"/>
                  </a:solidFill>
                  <a:latin typeface="-apple-system"/>
                  <a:ea typeface="宋体" panose="02010600030101010101" pitchFamily="2" charset="-122"/>
                </a:rPr>
                <a:t>actuation test</a:t>
              </a:r>
              <a:r>
                <a:rPr lang="en-US" altLang="zh-CN" sz="1400" b="0" i="0" dirty="0">
                  <a:solidFill>
                    <a:srgbClr val="111111"/>
                  </a:solidFill>
                  <a:effectLst/>
                  <a:latin typeface="-apple-system"/>
                </a:rPr>
                <a:t> of the OBC module. After the OBC module is repaired, it does not need to be tested back on the vehicle. First, connect the M812 box and VCI in series, and then connect the OBC and </a:t>
              </a:r>
              <a:r>
                <a:rPr lang="en-US" altLang="zh-CN" sz="1400" b="1" i="1" dirty="0">
                  <a:solidFill>
                    <a:srgbClr val="111111"/>
                  </a:solidFill>
                  <a:effectLst/>
                  <a:latin typeface="-apple-system"/>
                </a:rPr>
                <a:t>M812 box</a:t>
              </a:r>
              <a:r>
                <a:rPr lang="en-US" altLang="zh-CN" sz="1400" b="0" i="0" dirty="0">
                  <a:solidFill>
                    <a:srgbClr val="111111"/>
                  </a:solidFill>
                  <a:effectLst/>
                  <a:latin typeface="-apple-system"/>
                </a:rPr>
                <a:t> according to the jumper diagram. After connecting AC power to OBC, you can active OBC by one click.</a:t>
              </a:r>
            </a:p>
          </p:txBody>
        </p:sp>
        <p:grpSp>
          <p:nvGrpSpPr>
            <p:cNvPr id="14" name="组合 13">
              <a:extLst>
                <a:ext uri="{FF2B5EF4-FFF2-40B4-BE49-F238E27FC236}">
                  <a16:creationId xmlns:a16="http://schemas.microsoft.com/office/drawing/2014/main" id="{1054672A-737E-A97C-2AB4-9E5FDD00B77B}"/>
                </a:ext>
              </a:extLst>
            </p:cNvPr>
            <p:cNvGrpSpPr/>
            <p:nvPr/>
          </p:nvGrpSpPr>
          <p:grpSpPr>
            <a:xfrm>
              <a:off x="706334" y="4064333"/>
              <a:ext cx="3228022" cy="547267"/>
              <a:chOff x="729615" y="1283156"/>
              <a:chExt cx="3228022" cy="547267"/>
            </a:xfrm>
          </p:grpSpPr>
          <p:sp>
            <p:nvSpPr>
              <p:cNvPr id="15" name="矩形: 圆角 14">
                <a:extLst>
                  <a:ext uri="{FF2B5EF4-FFF2-40B4-BE49-F238E27FC236}">
                    <a16:creationId xmlns:a16="http://schemas.microsoft.com/office/drawing/2014/main" id="{EE718EC8-44DB-469E-8F0D-D7E7DB1DA3E0}"/>
                  </a:ext>
                </a:extLst>
              </p:cNvPr>
              <p:cNvSpPr/>
              <p:nvPr/>
            </p:nvSpPr>
            <p:spPr>
              <a:xfrm>
                <a:off x="729615" y="1283156"/>
                <a:ext cx="547267" cy="547267"/>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ea typeface="微软雅黑" panose="020B0503020204020204" charset="-122"/>
                    <a:cs typeface="Arial" panose="020B0604020202020204" pitchFamily="34" charset="0"/>
                  </a:rPr>
                  <a:t>02</a:t>
                </a:r>
              </a:p>
            </p:txBody>
          </p:sp>
          <p:sp>
            <p:nvSpPr>
              <p:cNvPr id="16" name="文本框 15">
                <a:extLst>
                  <a:ext uri="{FF2B5EF4-FFF2-40B4-BE49-F238E27FC236}">
                    <a16:creationId xmlns:a16="http://schemas.microsoft.com/office/drawing/2014/main" id="{D4ADE5E6-4F74-7D55-9914-414A2CCDF032}"/>
                  </a:ext>
                </a:extLst>
              </p:cNvPr>
              <p:cNvSpPr txBox="1"/>
              <p:nvPr/>
            </p:nvSpPr>
            <p:spPr>
              <a:xfrm>
                <a:off x="1453753" y="1324995"/>
                <a:ext cx="2503884" cy="463588"/>
              </a:xfrm>
              <a:prstGeom prst="rect">
                <a:avLst/>
              </a:prstGeom>
              <a:noFill/>
            </p:spPr>
            <p:txBody>
              <a:bodyPr wrap="square">
                <a:spAutoFit/>
              </a:bodyPr>
              <a:lstStyle/>
              <a:p>
                <a:pPr>
                  <a:lnSpc>
                    <a:spcPct val="150000"/>
                  </a:lnSpc>
                </a:pPr>
                <a:r>
                  <a:rPr lang="en-US" altLang="zh-CN" sz="1800" b="1" i="0" dirty="0">
                    <a:solidFill>
                      <a:srgbClr val="028BE6"/>
                    </a:solidFill>
                    <a:effectLst/>
                    <a:latin typeface="-apple-system"/>
                  </a:rPr>
                  <a:t>OBC Detection</a:t>
                </a:r>
              </a:p>
            </p:txBody>
          </p:sp>
        </p:grpSp>
      </p:grpSp>
      <p:pic>
        <p:nvPicPr>
          <p:cNvPr id="21" name="图片 20">
            <a:extLst>
              <a:ext uri="{FF2B5EF4-FFF2-40B4-BE49-F238E27FC236}">
                <a16:creationId xmlns:a16="http://schemas.microsoft.com/office/drawing/2014/main" id="{B7670436-38B9-AB97-A483-38949ABC4C41}"/>
              </a:ext>
            </a:extLst>
          </p:cNvPr>
          <p:cNvPicPr>
            <a:picLocks noChangeAspect="1"/>
          </p:cNvPicPr>
          <p:nvPr/>
        </p:nvPicPr>
        <p:blipFill>
          <a:blip r:embed="rId2"/>
          <a:stretch>
            <a:fillRect/>
          </a:stretch>
        </p:blipFill>
        <p:spPr>
          <a:xfrm>
            <a:off x="7775273" y="4734072"/>
            <a:ext cx="2423160" cy="1631434"/>
          </a:xfrm>
          <a:prstGeom prst="rect">
            <a:avLst/>
          </a:prstGeom>
        </p:spPr>
      </p:pic>
      <p:pic>
        <p:nvPicPr>
          <p:cNvPr id="23" name="图片 22">
            <a:extLst>
              <a:ext uri="{FF2B5EF4-FFF2-40B4-BE49-F238E27FC236}">
                <a16:creationId xmlns:a16="http://schemas.microsoft.com/office/drawing/2014/main" id="{3D6AB656-6714-DA29-A1A7-FAA3B5A565D1}"/>
              </a:ext>
            </a:extLst>
          </p:cNvPr>
          <p:cNvPicPr>
            <a:picLocks noChangeAspect="1"/>
          </p:cNvPicPr>
          <p:nvPr/>
        </p:nvPicPr>
        <p:blipFill rotWithShape="1">
          <a:blip r:embed="rId3"/>
          <a:srcRect l="28622"/>
          <a:stretch/>
        </p:blipFill>
        <p:spPr>
          <a:xfrm rot="5400000">
            <a:off x="8117768" y="1446088"/>
            <a:ext cx="1738170" cy="2423160"/>
          </a:xfrm>
          <a:prstGeom prst="rect">
            <a:avLst/>
          </a:prstGeom>
        </p:spPr>
      </p:pic>
    </p:spTree>
    <p:extLst>
      <p:ext uri="{BB962C8B-B14F-4D97-AF65-F5344CB8AC3E}">
        <p14:creationId xmlns:p14="http://schemas.microsoft.com/office/powerpoint/2010/main" val="824534372"/>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2E61054-7C0F-4B61-6B04-6690F634827F}"/>
              </a:ext>
            </a:extLst>
          </p:cNvPr>
          <p:cNvSpPr txBox="1"/>
          <p:nvPr/>
        </p:nvSpPr>
        <p:spPr>
          <a:xfrm>
            <a:off x="242547" y="313345"/>
            <a:ext cx="1997606" cy="369332"/>
          </a:xfrm>
          <a:prstGeom prst="rect">
            <a:avLst/>
          </a:prstGeom>
          <a:noFill/>
        </p:spPr>
        <p:txBody>
          <a:bodyPr wrap="square" rtlCol="0">
            <a:spAutoFit/>
          </a:bodyPr>
          <a:lstStyle/>
          <a:p>
            <a:r>
              <a:rPr lang="en-US" altLang="zh-CN" b="1" dirty="0">
                <a:solidFill>
                  <a:schemeClr val="bg1"/>
                </a:solidFill>
                <a:latin typeface="Arial" panose="020B0604020202090204" pitchFamily="34" charset="0"/>
                <a:ea typeface="微软雅黑" panose="020B0503020204020204" charset="-122"/>
                <a:cs typeface="Arial" panose="020B0604020202090204" pitchFamily="34" charset="0"/>
              </a:rPr>
              <a:t>INTRODUCTION</a:t>
            </a:r>
          </a:p>
        </p:txBody>
      </p:sp>
      <p:cxnSp>
        <p:nvCxnSpPr>
          <p:cNvPr id="5" name="直接连接符 4">
            <a:extLst>
              <a:ext uri="{FF2B5EF4-FFF2-40B4-BE49-F238E27FC236}">
                <a16:creationId xmlns:a16="http://schemas.microsoft.com/office/drawing/2014/main" id="{73BA9D6F-14D0-BCC8-F069-2AEDC2AC626E}"/>
              </a:ext>
            </a:extLst>
          </p:cNvPr>
          <p:cNvCxnSpPr>
            <a:cxnSpLocks/>
          </p:cNvCxnSpPr>
          <p:nvPr/>
        </p:nvCxnSpPr>
        <p:spPr>
          <a:xfrm>
            <a:off x="0" y="6679787"/>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0112F4FB-83F0-66C9-683B-A491BC1103E4}"/>
              </a:ext>
            </a:extLst>
          </p:cNvPr>
          <p:cNvCxnSpPr/>
          <p:nvPr/>
        </p:nvCxnSpPr>
        <p:spPr>
          <a:xfrm>
            <a:off x="522605" y="1045210"/>
            <a:ext cx="1116139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矩形: 圆角 71">
            <a:extLst>
              <a:ext uri="{FF2B5EF4-FFF2-40B4-BE49-F238E27FC236}">
                <a16:creationId xmlns:a16="http://schemas.microsoft.com/office/drawing/2014/main" id="{526A6EB2-51B8-AE97-5209-AFCF5343B544}"/>
              </a:ext>
            </a:extLst>
          </p:cNvPr>
          <p:cNvSpPr/>
          <p:nvPr/>
        </p:nvSpPr>
        <p:spPr>
          <a:xfrm flipH="1">
            <a:off x="393065" y="424443"/>
            <a:ext cx="770255" cy="52451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PART-03</a:t>
            </a:r>
            <a:endParaRPr lang="zh-CN" altLang="en-US" sz="1000" dirty="0">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4A3D3A5F-A59E-8CA7-74DD-A7820189E515}"/>
              </a:ext>
            </a:extLst>
          </p:cNvPr>
          <p:cNvSpPr txBox="1"/>
          <p:nvPr/>
        </p:nvSpPr>
        <p:spPr>
          <a:xfrm>
            <a:off x="1167130" y="425713"/>
            <a:ext cx="4747895" cy="52322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FUNCTIONS</a:t>
            </a:r>
          </a:p>
        </p:txBody>
      </p:sp>
      <p:grpSp>
        <p:nvGrpSpPr>
          <p:cNvPr id="22" name="组合 21">
            <a:extLst>
              <a:ext uri="{FF2B5EF4-FFF2-40B4-BE49-F238E27FC236}">
                <a16:creationId xmlns:a16="http://schemas.microsoft.com/office/drawing/2014/main" id="{BC8F6ACA-4907-AADA-C0B5-94ED052BD999}"/>
              </a:ext>
            </a:extLst>
          </p:cNvPr>
          <p:cNvGrpSpPr/>
          <p:nvPr/>
        </p:nvGrpSpPr>
        <p:grpSpPr>
          <a:xfrm>
            <a:off x="778192" y="3700462"/>
            <a:ext cx="9569014" cy="2435611"/>
            <a:chOff x="778192" y="3700462"/>
            <a:chExt cx="9569014" cy="2435611"/>
          </a:xfrm>
        </p:grpSpPr>
        <p:grpSp>
          <p:nvGrpSpPr>
            <p:cNvPr id="19" name="组合 18">
              <a:extLst>
                <a:ext uri="{FF2B5EF4-FFF2-40B4-BE49-F238E27FC236}">
                  <a16:creationId xmlns:a16="http://schemas.microsoft.com/office/drawing/2014/main" id="{3C934774-3DDD-74B7-3630-6A25C19E6278}"/>
                </a:ext>
              </a:extLst>
            </p:cNvPr>
            <p:cNvGrpSpPr/>
            <p:nvPr/>
          </p:nvGrpSpPr>
          <p:grpSpPr>
            <a:xfrm>
              <a:off x="778192" y="3700462"/>
              <a:ext cx="6372336" cy="2342156"/>
              <a:chOff x="601321" y="3232621"/>
              <a:chExt cx="6372336" cy="2342156"/>
            </a:xfrm>
          </p:grpSpPr>
          <p:sp>
            <p:nvSpPr>
              <p:cNvPr id="12" name="文本框 11">
                <a:extLst>
                  <a:ext uri="{FF2B5EF4-FFF2-40B4-BE49-F238E27FC236}">
                    <a16:creationId xmlns:a16="http://schemas.microsoft.com/office/drawing/2014/main" id="{07738291-2791-2E1C-1569-E88EB68F29F2}"/>
                  </a:ext>
                </a:extLst>
              </p:cNvPr>
              <p:cNvSpPr txBox="1"/>
              <p:nvPr/>
            </p:nvSpPr>
            <p:spPr>
              <a:xfrm>
                <a:off x="1322474" y="3900023"/>
                <a:ext cx="5651183" cy="1674754"/>
              </a:xfrm>
              <a:prstGeom prst="rect">
                <a:avLst/>
              </a:prstGeom>
              <a:noFill/>
            </p:spPr>
            <p:txBody>
              <a:bodyPr wrap="square">
                <a:spAutoFit/>
              </a:bodyPr>
              <a:lstStyle/>
              <a:p>
                <a:pPr>
                  <a:lnSpc>
                    <a:spcPct val="150000"/>
                  </a:lnSpc>
                </a:pPr>
                <a:r>
                  <a:rPr lang="en-US" altLang="zh-CN" sz="1400" b="1" dirty="0">
                    <a:solidFill>
                      <a:srgbClr val="111111"/>
                    </a:solidFill>
                    <a:latin typeface="-apple-system"/>
                    <a:ea typeface="宋体" panose="02010600030101010101" pitchFamily="2" charset="-122"/>
                  </a:rPr>
                  <a:t>This function allows</a:t>
                </a:r>
                <a:r>
                  <a:rPr lang="en-US" altLang="zh-CN" sz="1400" dirty="0">
                    <a:solidFill>
                      <a:srgbClr val="111111"/>
                    </a:solidFill>
                    <a:latin typeface="-apple-system"/>
                    <a:ea typeface="宋体" panose="02010600030101010101" pitchFamily="2" charset="-122"/>
                  </a:rPr>
                  <a:t> you to do the off-vehicle actuation test for Audi’s 48V motor module. After the 48V motor is repaired, it does not need to be tested back on the vehicle. Just connect the power supply and then connect to VCI according to the jumper diagram. </a:t>
                </a:r>
                <a:r>
                  <a:rPr lang="en-US" altLang="zh-CN" sz="1400" b="1" dirty="0">
                    <a:solidFill>
                      <a:srgbClr val="111111"/>
                    </a:solidFill>
                    <a:latin typeface="-apple-system"/>
                    <a:ea typeface="宋体" panose="02010600030101010101" pitchFamily="2" charset="-122"/>
                  </a:rPr>
                  <a:t>This way,</a:t>
                </a:r>
                <a:r>
                  <a:rPr lang="en-US" altLang="zh-CN" sz="1400" dirty="0">
                    <a:solidFill>
                      <a:srgbClr val="111111"/>
                    </a:solidFill>
                    <a:latin typeface="-apple-system"/>
                    <a:ea typeface="宋体" panose="02010600030101010101" pitchFamily="2" charset="-122"/>
                  </a:rPr>
                  <a:t> you can active motor by one click.</a:t>
                </a:r>
              </a:p>
            </p:txBody>
          </p:sp>
          <p:sp>
            <p:nvSpPr>
              <p:cNvPr id="17" name="矩形: 圆角 16">
                <a:extLst>
                  <a:ext uri="{FF2B5EF4-FFF2-40B4-BE49-F238E27FC236}">
                    <a16:creationId xmlns:a16="http://schemas.microsoft.com/office/drawing/2014/main" id="{915BDB3E-5D36-F04D-AA80-E2B38BA72ECF}"/>
                  </a:ext>
                </a:extLst>
              </p:cNvPr>
              <p:cNvSpPr/>
              <p:nvPr/>
            </p:nvSpPr>
            <p:spPr>
              <a:xfrm>
                <a:off x="601321" y="3232621"/>
                <a:ext cx="547267" cy="547267"/>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ea typeface="微软雅黑" panose="020B0503020204020204" charset="-122"/>
                    <a:cs typeface="Arial" panose="020B0604020202020204" pitchFamily="34" charset="0"/>
                  </a:rPr>
                  <a:t>04</a:t>
                </a:r>
              </a:p>
            </p:txBody>
          </p:sp>
          <p:sp>
            <p:nvSpPr>
              <p:cNvPr id="18" name="文本框 17">
                <a:extLst>
                  <a:ext uri="{FF2B5EF4-FFF2-40B4-BE49-F238E27FC236}">
                    <a16:creationId xmlns:a16="http://schemas.microsoft.com/office/drawing/2014/main" id="{D03D5E20-9AA7-0EB1-EE95-3022B4A04408}"/>
                  </a:ext>
                </a:extLst>
              </p:cNvPr>
              <p:cNvSpPr txBox="1"/>
              <p:nvPr/>
            </p:nvSpPr>
            <p:spPr>
              <a:xfrm>
                <a:off x="1325459" y="3274460"/>
                <a:ext cx="2503884" cy="463588"/>
              </a:xfrm>
              <a:prstGeom prst="rect">
                <a:avLst/>
              </a:prstGeom>
              <a:noFill/>
            </p:spPr>
            <p:txBody>
              <a:bodyPr wrap="square">
                <a:spAutoFit/>
              </a:bodyPr>
              <a:lstStyle/>
              <a:p>
                <a:pPr>
                  <a:lnSpc>
                    <a:spcPct val="150000"/>
                  </a:lnSpc>
                </a:pPr>
                <a:r>
                  <a:rPr lang="en-US" altLang="zh-CN" sz="1800" b="1" i="0" dirty="0">
                    <a:solidFill>
                      <a:srgbClr val="028BE6"/>
                    </a:solidFill>
                    <a:effectLst/>
                    <a:latin typeface="-apple-system"/>
                  </a:rPr>
                  <a:t>48V Motor Detection</a:t>
                </a:r>
              </a:p>
            </p:txBody>
          </p:sp>
        </p:grpSp>
        <p:pic>
          <p:nvPicPr>
            <p:cNvPr id="21" name="图片 20">
              <a:extLst>
                <a:ext uri="{FF2B5EF4-FFF2-40B4-BE49-F238E27FC236}">
                  <a16:creationId xmlns:a16="http://schemas.microsoft.com/office/drawing/2014/main" id="{397C4F52-A63A-A005-0D6E-9CEFD404E2F2}"/>
                </a:ext>
              </a:extLst>
            </p:cNvPr>
            <p:cNvPicPr>
              <a:picLocks noChangeAspect="1"/>
            </p:cNvPicPr>
            <p:nvPr/>
          </p:nvPicPr>
          <p:blipFill>
            <a:blip r:embed="rId2"/>
            <a:stretch>
              <a:fillRect/>
            </a:stretch>
          </p:blipFill>
          <p:spPr>
            <a:xfrm>
              <a:off x="7790503" y="4205889"/>
              <a:ext cx="2556703" cy="1930184"/>
            </a:xfrm>
            <a:prstGeom prst="rect">
              <a:avLst/>
            </a:prstGeom>
          </p:spPr>
        </p:pic>
      </p:grpSp>
      <p:grpSp>
        <p:nvGrpSpPr>
          <p:cNvPr id="25" name="组合 24">
            <a:extLst>
              <a:ext uri="{FF2B5EF4-FFF2-40B4-BE49-F238E27FC236}">
                <a16:creationId xmlns:a16="http://schemas.microsoft.com/office/drawing/2014/main" id="{2CA04A69-7F2E-BCB8-B5A3-853240DCA21C}"/>
              </a:ext>
            </a:extLst>
          </p:cNvPr>
          <p:cNvGrpSpPr/>
          <p:nvPr/>
        </p:nvGrpSpPr>
        <p:grpSpPr>
          <a:xfrm>
            <a:off x="778192" y="1311466"/>
            <a:ext cx="9537528" cy="2174725"/>
            <a:chOff x="778192" y="1311466"/>
            <a:chExt cx="9537528" cy="2174725"/>
          </a:xfrm>
        </p:grpSpPr>
        <p:grpSp>
          <p:nvGrpSpPr>
            <p:cNvPr id="16" name="组合 15">
              <a:extLst>
                <a:ext uri="{FF2B5EF4-FFF2-40B4-BE49-F238E27FC236}">
                  <a16:creationId xmlns:a16="http://schemas.microsoft.com/office/drawing/2014/main" id="{3B1C8AFE-54D4-FEA7-F684-7D69D925389A}"/>
                </a:ext>
              </a:extLst>
            </p:cNvPr>
            <p:cNvGrpSpPr/>
            <p:nvPr/>
          </p:nvGrpSpPr>
          <p:grpSpPr>
            <a:xfrm>
              <a:off x="778192" y="1311466"/>
              <a:ext cx="6372335" cy="1910540"/>
              <a:chOff x="626142" y="1913215"/>
              <a:chExt cx="6372335" cy="1910540"/>
            </a:xfrm>
          </p:grpSpPr>
          <p:sp>
            <p:nvSpPr>
              <p:cNvPr id="8" name="文本框 7">
                <a:extLst>
                  <a:ext uri="{FF2B5EF4-FFF2-40B4-BE49-F238E27FC236}">
                    <a16:creationId xmlns:a16="http://schemas.microsoft.com/office/drawing/2014/main" id="{60D3E1D0-BF1D-8DD5-E163-A10B478554F9}"/>
                  </a:ext>
                </a:extLst>
              </p:cNvPr>
              <p:cNvSpPr txBox="1"/>
              <p:nvPr/>
            </p:nvSpPr>
            <p:spPr>
              <a:xfrm>
                <a:off x="1347295" y="2472167"/>
                <a:ext cx="5651182" cy="1351588"/>
              </a:xfrm>
              <a:prstGeom prst="rect">
                <a:avLst/>
              </a:prstGeom>
              <a:noFill/>
            </p:spPr>
            <p:txBody>
              <a:bodyPr wrap="square">
                <a:spAutoFit/>
              </a:bodyPr>
              <a:lstStyle/>
              <a:p>
                <a:pPr>
                  <a:lnSpc>
                    <a:spcPct val="150000"/>
                  </a:lnSpc>
                </a:pPr>
                <a:r>
                  <a:rPr lang="en-US" altLang="zh-CN" sz="1400" dirty="0">
                    <a:solidFill>
                      <a:srgbClr val="111111"/>
                    </a:solidFill>
                    <a:latin typeface="-apple-system"/>
                    <a:ea typeface="宋体" panose="02010600030101010101" pitchFamily="2" charset="-122"/>
                  </a:rPr>
                  <a:t>This function realizes the off-vehicle actuation test of the DCDC module. After the DCDC module is repaired, it does not need to be tested back on the vehicle. After connecting to VCI according to the jumper diagram, you can drive DCDC by one click</a:t>
                </a:r>
              </a:p>
            </p:txBody>
          </p:sp>
          <p:grpSp>
            <p:nvGrpSpPr>
              <p:cNvPr id="15" name="组合 14">
                <a:extLst>
                  <a:ext uri="{FF2B5EF4-FFF2-40B4-BE49-F238E27FC236}">
                    <a16:creationId xmlns:a16="http://schemas.microsoft.com/office/drawing/2014/main" id="{DE943C12-3BA9-7300-F324-ACB2BCF23D51}"/>
                  </a:ext>
                </a:extLst>
              </p:cNvPr>
              <p:cNvGrpSpPr/>
              <p:nvPr/>
            </p:nvGrpSpPr>
            <p:grpSpPr>
              <a:xfrm>
                <a:off x="626142" y="1913215"/>
                <a:ext cx="3228022" cy="547267"/>
                <a:chOff x="829072" y="3083438"/>
                <a:chExt cx="3228022" cy="547267"/>
              </a:xfrm>
            </p:grpSpPr>
            <p:sp>
              <p:nvSpPr>
                <p:cNvPr id="13" name="矩形: 圆角 12">
                  <a:extLst>
                    <a:ext uri="{FF2B5EF4-FFF2-40B4-BE49-F238E27FC236}">
                      <a16:creationId xmlns:a16="http://schemas.microsoft.com/office/drawing/2014/main" id="{D2988819-61F0-0F1E-94A4-ABFAC92E7870}"/>
                    </a:ext>
                  </a:extLst>
                </p:cNvPr>
                <p:cNvSpPr/>
                <p:nvPr/>
              </p:nvSpPr>
              <p:spPr>
                <a:xfrm>
                  <a:off x="829072" y="3083438"/>
                  <a:ext cx="547267" cy="547267"/>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ea typeface="微软雅黑" panose="020B0503020204020204" charset="-122"/>
                      <a:cs typeface="Arial" panose="020B0604020202020204" pitchFamily="34" charset="0"/>
                    </a:rPr>
                    <a:t>03</a:t>
                  </a:r>
                </a:p>
              </p:txBody>
            </p:sp>
            <p:sp>
              <p:nvSpPr>
                <p:cNvPr id="14" name="文本框 13">
                  <a:extLst>
                    <a:ext uri="{FF2B5EF4-FFF2-40B4-BE49-F238E27FC236}">
                      <a16:creationId xmlns:a16="http://schemas.microsoft.com/office/drawing/2014/main" id="{F11CAEB5-AC15-4D23-B5F9-A0538EB2C701}"/>
                    </a:ext>
                  </a:extLst>
                </p:cNvPr>
                <p:cNvSpPr txBox="1"/>
                <p:nvPr/>
              </p:nvSpPr>
              <p:spPr>
                <a:xfrm>
                  <a:off x="1553210" y="3125277"/>
                  <a:ext cx="2503884" cy="463588"/>
                </a:xfrm>
                <a:prstGeom prst="rect">
                  <a:avLst/>
                </a:prstGeom>
                <a:noFill/>
              </p:spPr>
              <p:txBody>
                <a:bodyPr wrap="square">
                  <a:spAutoFit/>
                </a:bodyPr>
                <a:lstStyle/>
                <a:p>
                  <a:pPr>
                    <a:lnSpc>
                      <a:spcPct val="150000"/>
                    </a:lnSpc>
                  </a:pPr>
                  <a:r>
                    <a:rPr lang="en-US" altLang="zh-CN" sz="1800" b="1" i="0" dirty="0">
                      <a:solidFill>
                        <a:srgbClr val="028BE6"/>
                      </a:solidFill>
                      <a:effectLst/>
                      <a:latin typeface="-apple-system"/>
                    </a:rPr>
                    <a:t>DCDC Detection</a:t>
                  </a:r>
                  <a:endParaRPr lang="zh-CN" altLang="en-US" sz="1800" b="1" dirty="0">
                    <a:solidFill>
                      <a:srgbClr val="028BE6"/>
                    </a:solidFill>
                    <a:latin typeface="微软雅黑" panose="020B0503020204020204" pitchFamily="34" charset="-122"/>
                    <a:ea typeface="微软雅黑" panose="020B0503020204020204" pitchFamily="34" charset="-122"/>
                  </a:endParaRPr>
                </a:p>
              </p:txBody>
            </p:sp>
          </p:grpSp>
        </p:grpSp>
        <p:pic>
          <p:nvPicPr>
            <p:cNvPr id="24" name="图片 23">
              <a:extLst>
                <a:ext uri="{FF2B5EF4-FFF2-40B4-BE49-F238E27FC236}">
                  <a16:creationId xmlns:a16="http://schemas.microsoft.com/office/drawing/2014/main" id="{68D74DB1-23EE-2586-46BF-3B8D14E68C6D}"/>
                </a:ext>
              </a:extLst>
            </p:cNvPr>
            <p:cNvPicPr>
              <a:picLocks noChangeAspect="1"/>
            </p:cNvPicPr>
            <p:nvPr/>
          </p:nvPicPr>
          <p:blipFill rotWithShape="1">
            <a:blip r:embed="rId3"/>
            <a:srcRect l="9727" r="14778"/>
            <a:stretch/>
          </p:blipFill>
          <p:spPr>
            <a:xfrm rot="16200000">
              <a:off x="8088019" y="1258491"/>
              <a:ext cx="1930185" cy="2525216"/>
            </a:xfrm>
            <a:prstGeom prst="rect">
              <a:avLst/>
            </a:prstGeom>
          </p:spPr>
        </p:pic>
      </p:grpSp>
    </p:spTree>
    <p:extLst>
      <p:ext uri="{BB962C8B-B14F-4D97-AF65-F5344CB8AC3E}">
        <p14:creationId xmlns:p14="http://schemas.microsoft.com/office/powerpoint/2010/main" val="1031087733"/>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67"/>
          <p:cNvSpPr/>
          <p:nvPr/>
        </p:nvSpPr>
        <p:spPr>
          <a:xfrm>
            <a:off x="711200" y="882650"/>
            <a:ext cx="10769600" cy="5417820"/>
          </a:xfrm>
          <a:prstGeom prst="roundRect">
            <a:avLst>
              <a:gd name="adj" fmla="val 1402"/>
            </a:avLst>
          </a:prstGeom>
          <a:solidFill>
            <a:srgbClr val="F3F4F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496855" y="1043812"/>
            <a:ext cx="7198290" cy="1248365"/>
            <a:chOff x="2496855" y="1043812"/>
            <a:chExt cx="7198290" cy="1248365"/>
          </a:xfrm>
        </p:grpSpPr>
        <p:grpSp>
          <p:nvGrpSpPr>
            <p:cNvPr id="75" name="组合 74"/>
            <p:cNvGrpSpPr/>
            <p:nvPr/>
          </p:nvGrpSpPr>
          <p:grpSpPr>
            <a:xfrm>
              <a:off x="2496855" y="1043812"/>
              <a:ext cx="7198290" cy="1248365"/>
              <a:chOff x="2044700" y="2442059"/>
              <a:chExt cx="8102600" cy="1248365"/>
            </a:xfrm>
          </p:grpSpPr>
          <p:sp>
            <p:nvSpPr>
              <p:cNvPr id="73" name="文本框 72"/>
              <p:cNvSpPr txBox="1"/>
              <p:nvPr/>
            </p:nvSpPr>
            <p:spPr>
              <a:xfrm>
                <a:off x="2044700" y="2442059"/>
                <a:ext cx="8102600" cy="922020"/>
              </a:xfrm>
              <a:prstGeom prst="rect">
                <a:avLst/>
              </a:prstGeom>
              <a:noFill/>
            </p:spPr>
            <p:txBody>
              <a:bodyPr wrap="square" rtlCol="0">
                <a:spAutoFit/>
              </a:bodyPr>
              <a:lstStyle/>
              <a:p>
                <a:pPr algn="ctr"/>
                <a:r>
                  <a:rPr lang="en-US" altLang="zh-CN" sz="5400" dirty="0">
                    <a:solidFill>
                      <a:srgbClr val="028BE6"/>
                    </a:solidFill>
                    <a:latin typeface="微软雅黑" panose="020B0503020204020204" charset="-122"/>
                    <a:ea typeface="微软雅黑" panose="020B0503020204020204" charset="-122"/>
                  </a:rPr>
                  <a:t>Context</a:t>
                </a:r>
                <a:endParaRPr lang="zh-CN" altLang="en-US" sz="5400" dirty="0">
                  <a:solidFill>
                    <a:srgbClr val="028BE6"/>
                  </a:solidFill>
                  <a:latin typeface="微软雅黑" panose="020B0503020204020204" charset="-122"/>
                  <a:ea typeface="微软雅黑" panose="020B0503020204020204" charset="-122"/>
                </a:endParaRPr>
              </a:p>
            </p:txBody>
          </p:sp>
          <p:sp>
            <p:nvSpPr>
              <p:cNvPr id="74" name="文本框 73"/>
              <p:cNvSpPr txBox="1"/>
              <p:nvPr/>
            </p:nvSpPr>
            <p:spPr>
              <a:xfrm>
                <a:off x="4251883" y="3430074"/>
                <a:ext cx="3688234" cy="260350"/>
              </a:xfrm>
              <a:prstGeom prst="rect">
                <a:avLst/>
              </a:prstGeom>
              <a:noFill/>
            </p:spPr>
            <p:txBody>
              <a:bodyPr wrap="square" rtlCol="0">
                <a:spAutoFit/>
              </a:bodyPr>
              <a:lstStyle/>
              <a:p>
                <a:pPr algn="dist"/>
                <a:r>
                  <a:rPr lang="en-US" altLang="zh-CN" sz="1100" dirty="0">
                    <a:solidFill>
                      <a:schemeClr val="tx1">
                        <a:lumMod val="50000"/>
                        <a:lumOff val="50000"/>
                      </a:schemeClr>
                    </a:solidFill>
                    <a:latin typeface="Arial" panose="020B0604020202020204" pitchFamily="34" charset="0"/>
                    <a:ea typeface="思源宋体 CN Heavy" panose="02020900000000000000" pitchFamily="18" charset="-122"/>
                    <a:cs typeface="Arial" panose="020B0604020202020204" pitchFamily="34" charset="0"/>
                  </a:rPr>
                  <a:t>Catalogues</a:t>
                </a:r>
              </a:p>
            </p:txBody>
          </p:sp>
        </p:grpSp>
        <p:grpSp>
          <p:nvGrpSpPr>
            <p:cNvPr id="89" name="组合 88"/>
            <p:cNvGrpSpPr/>
            <p:nvPr/>
          </p:nvGrpSpPr>
          <p:grpSpPr>
            <a:xfrm>
              <a:off x="3899770" y="1451192"/>
              <a:ext cx="0" cy="0"/>
              <a:chOff x="0" y="0"/>
              <a:chExt cx="964504" cy="0"/>
            </a:xfrm>
          </p:grpSpPr>
          <p:cxnSp>
            <p:nvCxnSpPr>
              <p:cNvPr id="87" name="直接连接符 86"/>
              <p:cNvCxnSpPr/>
              <p:nvPr/>
            </p:nvCxnSpPr>
            <p:spPr>
              <a:xfrm flipH="1">
                <a:off x="0" y="0"/>
                <a:ext cx="964504" cy="0"/>
              </a:xfrm>
              <a:prstGeom prst="line">
                <a:avLst/>
              </a:prstGeom>
              <a:ln>
                <a:gradFill>
                  <a:gsLst>
                    <a:gs pos="0">
                      <a:srgbClr val="3E6AD7"/>
                    </a:gs>
                    <a:gs pos="100000">
                      <a:srgbClr val="3E6AD7">
                        <a:alpha val="0"/>
                      </a:srgbClr>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0" y="0"/>
                <a:ext cx="964504" cy="0"/>
              </a:xfrm>
              <a:prstGeom prst="line">
                <a:avLst/>
              </a:prstGeom>
              <a:ln>
                <a:gradFill>
                  <a:gsLst>
                    <a:gs pos="0">
                      <a:srgbClr val="3E6AD7"/>
                    </a:gs>
                    <a:gs pos="100000">
                      <a:srgbClr val="3E6AD7">
                        <a:alpha val="0"/>
                      </a:srgbClr>
                    </a:gs>
                  </a:gsLst>
                  <a:lin ang="10800000" scaled="0"/>
                </a:gradFill>
              </a:ln>
            </p:spPr>
            <p:style>
              <a:lnRef idx="1">
                <a:schemeClr val="accent1"/>
              </a:lnRef>
              <a:fillRef idx="0">
                <a:schemeClr val="accent1"/>
              </a:fillRef>
              <a:effectRef idx="0">
                <a:schemeClr val="accent1"/>
              </a:effectRef>
              <a:fontRef idx="minor">
                <a:schemeClr val="tx1"/>
              </a:fontRef>
            </p:style>
          </p:cxnSp>
        </p:grpSp>
      </p:grpSp>
      <p:sp>
        <p:nvSpPr>
          <p:cNvPr id="112" name="任意多边形: 形状 111"/>
          <p:cNvSpPr/>
          <p:nvPr/>
        </p:nvSpPr>
        <p:spPr>
          <a:xfrm rot="16200000" flipH="1">
            <a:off x="10770816" y="5258591"/>
            <a:ext cx="279900" cy="920962"/>
          </a:xfrm>
          <a:custGeom>
            <a:avLst/>
            <a:gdLst>
              <a:gd name="connsiteX0" fmla="*/ 367553 w 474756"/>
              <a:gd name="connsiteY0" fmla="*/ 53602 h 1562100"/>
              <a:gd name="connsiteX1" fmla="*/ 421155 w 474756"/>
              <a:gd name="connsiteY1" fmla="*/ 0 h 1562100"/>
              <a:gd name="connsiteX2" fmla="*/ 474756 w 474756"/>
              <a:gd name="connsiteY2" fmla="*/ 53602 h 1562100"/>
              <a:gd name="connsiteX3" fmla="*/ 421155 w 474756"/>
              <a:gd name="connsiteY3" fmla="*/ 107203 h 1562100"/>
              <a:gd name="connsiteX4" fmla="*/ 367553 w 474756"/>
              <a:gd name="connsiteY4" fmla="*/ 53602 h 1562100"/>
              <a:gd name="connsiteX5" fmla="*/ 367553 w 474756"/>
              <a:gd name="connsiteY5" fmla="*/ 344581 h 1562100"/>
              <a:gd name="connsiteX6" fmla="*/ 421155 w 474756"/>
              <a:gd name="connsiteY6" fmla="*/ 290980 h 1562100"/>
              <a:gd name="connsiteX7" fmla="*/ 474756 w 474756"/>
              <a:gd name="connsiteY7" fmla="*/ 344581 h 1562100"/>
              <a:gd name="connsiteX8" fmla="*/ 421155 w 474756"/>
              <a:gd name="connsiteY8" fmla="*/ 398183 h 1562100"/>
              <a:gd name="connsiteX9" fmla="*/ 367553 w 474756"/>
              <a:gd name="connsiteY9" fmla="*/ 344581 h 1562100"/>
              <a:gd name="connsiteX10" fmla="*/ 367553 w 474756"/>
              <a:gd name="connsiteY10" fmla="*/ 635561 h 1562100"/>
              <a:gd name="connsiteX11" fmla="*/ 421155 w 474756"/>
              <a:gd name="connsiteY11" fmla="*/ 581959 h 1562100"/>
              <a:gd name="connsiteX12" fmla="*/ 474756 w 474756"/>
              <a:gd name="connsiteY12" fmla="*/ 635561 h 1562100"/>
              <a:gd name="connsiteX13" fmla="*/ 421155 w 474756"/>
              <a:gd name="connsiteY13" fmla="*/ 689162 h 1562100"/>
              <a:gd name="connsiteX14" fmla="*/ 367553 w 474756"/>
              <a:gd name="connsiteY14" fmla="*/ 635561 h 1562100"/>
              <a:gd name="connsiteX15" fmla="*/ 367553 w 474756"/>
              <a:gd name="connsiteY15" fmla="*/ 926540 h 1562100"/>
              <a:gd name="connsiteX16" fmla="*/ 421155 w 474756"/>
              <a:gd name="connsiteY16" fmla="*/ 872938 h 1562100"/>
              <a:gd name="connsiteX17" fmla="*/ 474756 w 474756"/>
              <a:gd name="connsiteY17" fmla="*/ 926540 h 1562100"/>
              <a:gd name="connsiteX18" fmla="*/ 421155 w 474756"/>
              <a:gd name="connsiteY18" fmla="*/ 980141 h 1562100"/>
              <a:gd name="connsiteX19" fmla="*/ 367553 w 474756"/>
              <a:gd name="connsiteY19" fmla="*/ 926540 h 1562100"/>
              <a:gd name="connsiteX20" fmla="*/ 367553 w 474756"/>
              <a:gd name="connsiteY20" fmla="*/ 1217519 h 1562100"/>
              <a:gd name="connsiteX21" fmla="*/ 421155 w 474756"/>
              <a:gd name="connsiteY21" fmla="*/ 1163918 h 1562100"/>
              <a:gd name="connsiteX22" fmla="*/ 474756 w 474756"/>
              <a:gd name="connsiteY22" fmla="*/ 1217519 h 1562100"/>
              <a:gd name="connsiteX23" fmla="*/ 421155 w 474756"/>
              <a:gd name="connsiteY23" fmla="*/ 1271121 h 1562100"/>
              <a:gd name="connsiteX24" fmla="*/ 367553 w 474756"/>
              <a:gd name="connsiteY24" fmla="*/ 1217519 h 1562100"/>
              <a:gd name="connsiteX25" fmla="*/ 367553 w 474756"/>
              <a:gd name="connsiteY25" fmla="*/ 1508499 h 1562100"/>
              <a:gd name="connsiteX26" fmla="*/ 421155 w 474756"/>
              <a:gd name="connsiteY26" fmla="*/ 1454897 h 1562100"/>
              <a:gd name="connsiteX27" fmla="*/ 474756 w 474756"/>
              <a:gd name="connsiteY27" fmla="*/ 1508499 h 1562100"/>
              <a:gd name="connsiteX28" fmla="*/ 421155 w 474756"/>
              <a:gd name="connsiteY28" fmla="*/ 1562100 h 1562100"/>
              <a:gd name="connsiteX29" fmla="*/ 367553 w 474756"/>
              <a:gd name="connsiteY29" fmla="*/ 1508499 h 1562100"/>
              <a:gd name="connsiteX30" fmla="*/ 183777 w 474756"/>
              <a:gd name="connsiteY30" fmla="*/ 53602 h 1562100"/>
              <a:gd name="connsiteX31" fmla="*/ 237378 w 474756"/>
              <a:gd name="connsiteY31" fmla="*/ 0 h 1562100"/>
              <a:gd name="connsiteX32" fmla="*/ 290980 w 474756"/>
              <a:gd name="connsiteY32" fmla="*/ 53602 h 1562100"/>
              <a:gd name="connsiteX33" fmla="*/ 237378 w 474756"/>
              <a:gd name="connsiteY33" fmla="*/ 107203 h 1562100"/>
              <a:gd name="connsiteX34" fmla="*/ 183777 w 474756"/>
              <a:gd name="connsiteY34" fmla="*/ 53602 h 1562100"/>
              <a:gd name="connsiteX35" fmla="*/ 183777 w 474756"/>
              <a:gd name="connsiteY35" fmla="*/ 344581 h 1562100"/>
              <a:gd name="connsiteX36" fmla="*/ 237378 w 474756"/>
              <a:gd name="connsiteY36" fmla="*/ 290980 h 1562100"/>
              <a:gd name="connsiteX37" fmla="*/ 290980 w 474756"/>
              <a:gd name="connsiteY37" fmla="*/ 344581 h 1562100"/>
              <a:gd name="connsiteX38" fmla="*/ 237378 w 474756"/>
              <a:gd name="connsiteY38" fmla="*/ 398183 h 1562100"/>
              <a:gd name="connsiteX39" fmla="*/ 183777 w 474756"/>
              <a:gd name="connsiteY39" fmla="*/ 344581 h 1562100"/>
              <a:gd name="connsiteX40" fmla="*/ 183777 w 474756"/>
              <a:gd name="connsiteY40" fmla="*/ 635561 h 1562100"/>
              <a:gd name="connsiteX41" fmla="*/ 237378 w 474756"/>
              <a:gd name="connsiteY41" fmla="*/ 581959 h 1562100"/>
              <a:gd name="connsiteX42" fmla="*/ 290980 w 474756"/>
              <a:gd name="connsiteY42" fmla="*/ 635561 h 1562100"/>
              <a:gd name="connsiteX43" fmla="*/ 237378 w 474756"/>
              <a:gd name="connsiteY43" fmla="*/ 689162 h 1562100"/>
              <a:gd name="connsiteX44" fmla="*/ 183777 w 474756"/>
              <a:gd name="connsiteY44" fmla="*/ 635561 h 1562100"/>
              <a:gd name="connsiteX45" fmla="*/ 183777 w 474756"/>
              <a:gd name="connsiteY45" fmla="*/ 926540 h 1562100"/>
              <a:gd name="connsiteX46" fmla="*/ 237378 w 474756"/>
              <a:gd name="connsiteY46" fmla="*/ 872938 h 1562100"/>
              <a:gd name="connsiteX47" fmla="*/ 290980 w 474756"/>
              <a:gd name="connsiteY47" fmla="*/ 926540 h 1562100"/>
              <a:gd name="connsiteX48" fmla="*/ 237378 w 474756"/>
              <a:gd name="connsiteY48" fmla="*/ 980141 h 1562100"/>
              <a:gd name="connsiteX49" fmla="*/ 183777 w 474756"/>
              <a:gd name="connsiteY49" fmla="*/ 926540 h 1562100"/>
              <a:gd name="connsiteX50" fmla="*/ 183777 w 474756"/>
              <a:gd name="connsiteY50" fmla="*/ 1217519 h 1562100"/>
              <a:gd name="connsiteX51" fmla="*/ 237378 w 474756"/>
              <a:gd name="connsiteY51" fmla="*/ 1163918 h 1562100"/>
              <a:gd name="connsiteX52" fmla="*/ 290980 w 474756"/>
              <a:gd name="connsiteY52" fmla="*/ 1217519 h 1562100"/>
              <a:gd name="connsiteX53" fmla="*/ 237378 w 474756"/>
              <a:gd name="connsiteY53" fmla="*/ 1271121 h 1562100"/>
              <a:gd name="connsiteX54" fmla="*/ 183777 w 474756"/>
              <a:gd name="connsiteY54" fmla="*/ 1217519 h 1562100"/>
              <a:gd name="connsiteX55" fmla="*/ 183777 w 474756"/>
              <a:gd name="connsiteY55" fmla="*/ 1508499 h 1562100"/>
              <a:gd name="connsiteX56" fmla="*/ 237378 w 474756"/>
              <a:gd name="connsiteY56" fmla="*/ 1454897 h 1562100"/>
              <a:gd name="connsiteX57" fmla="*/ 290980 w 474756"/>
              <a:gd name="connsiteY57" fmla="*/ 1508499 h 1562100"/>
              <a:gd name="connsiteX58" fmla="*/ 237378 w 474756"/>
              <a:gd name="connsiteY58" fmla="*/ 1562100 h 1562100"/>
              <a:gd name="connsiteX59" fmla="*/ 183777 w 474756"/>
              <a:gd name="connsiteY59" fmla="*/ 1508499 h 1562100"/>
              <a:gd name="connsiteX60" fmla="*/ 0 w 474756"/>
              <a:gd name="connsiteY60" fmla="*/ 53602 h 1562100"/>
              <a:gd name="connsiteX61" fmla="*/ 53602 w 474756"/>
              <a:gd name="connsiteY61" fmla="*/ 0 h 1562100"/>
              <a:gd name="connsiteX62" fmla="*/ 107203 w 474756"/>
              <a:gd name="connsiteY62" fmla="*/ 53602 h 1562100"/>
              <a:gd name="connsiteX63" fmla="*/ 53602 w 474756"/>
              <a:gd name="connsiteY63" fmla="*/ 107203 h 1562100"/>
              <a:gd name="connsiteX64" fmla="*/ 0 w 474756"/>
              <a:gd name="connsiteY64" fmla="*/ 53602 h 1562100"/>
              <a:gd name="connsiteX65" fmla="*/ 0 w 474756"/>
              <a:gd name="connsiteY65" fmla="*/ 344581 h 1562100"/>
              <a:gd name="connsiteX66" fmla="*/ 53602 w 474756"/>
              <a:gd name="connsiteY66" fmla="*/ 290980 h 1562100"/>
              <a:gd name="connsiteX67" fmla="*/ 107203 w 474756"/>
              <a:gd name="connsiteY67" fmla="*/ 344581 h 1562100"/>
              <a:gd name="connsiteX68" fmla="*/ 53602 w 474756"/>
              <a:gd name="connsiteY68" fmla="*/ 398183 h 1562100"/>
              <a:gd name="connsiteX69" fmla="*/ 0 w 474756"/>
              <a:gd name="connsiteY69" fmla="*/ 344581 h 1562100"/>
              <a:gd name="connsiteX70" fmla="*/ 0 w 474756"/>
              <a:gd name="connsiteY70" fmla="*/ 635561 h 1562100"/>
              <a:gd name="connsiteX71" fmla="*/ 53602 w 474756"/>
              <a:gd name="connsiteY71" fmla="*/ 581959 h 1562100"/>
              <a:gd name="connsiteX72" fmla="*/ 107203 w 474756"/>
              <a:gd name="connsiteY72" fmla="*/ 635561 h 1562100"/>
              <a:gd name="connsiteX73" fmla="*/ 53602 w 474756"/>
              <a:gd name="connsiteY73" fmla="*/ 689162 h 1562100"/>
              <a:gd name="connsiteX74" fmla="*/ 0 w 474756"/>
              <a:gd name="connsiteY74" fmla="*/ 635561 h 1562100"/>
              <a:gd name="connsiteX75" fmla="*/ 0 w 474756"/>
              <a:gd name="connsiteY75" fmla="*/ 926540 h 1562100"/>
              <a:gd name="connsiteX76" fmla="*/ 53602 w 474756"/>
              <a:gd name="connsiteY76" fmla="*/ 872938 h 1562100"/>
              <a:gd name="connsiteX77" fmla="*/ 107203 w 474756"/>
              <a:gd name="connsiteY77" fmla="*/ 926540 h 1562100"/>
              <a:gd name="connsiteX78" fmla="*/ 53602 w 474756"/>
              <a:gd name="connsiteY78" fmla="*/ 980141 h 1562100"/>
              <a:gd name="connsiteX79" fmla="*/ 0 w 474756"/>
              <a:gd name="connsiteY79" fmla="*/ 926540 h 1562100"/>
              <a:gd name="connsiteX80" fmla="*/ 0 w 474756"/>
              <a:gd name="connsiteY80" fmla="*/ 1217519 h 1562100"/>
              <a:gd name="connsiteX81" fmla="*/ 53602 w 474756"/>
              <a:gd name="connsiteY81" fmla="*/ 1163918 h 1562100"/>
              <a:gd name="connsiteX82" fmla="*/ 107203 w 474756"/>
              <a:gd name="connsiteY82" fmla="*/ 1217519 h 1562100"/>
              <a:gd name="connsiteX83" fmla="*/ 53602 w 474756"/>
              <a:gd name="connsiteY83" fmla="*/ 1271121 h 1562100"/>
              <a:gd name="connsiteX84" fmla="*/ 0 w 474756"/>
              <a:gd name="connsiteY84" fmla="*/ 1217519 h 1562100"/>
              <a:gd name="connsiteX85" fmla="*/ 0 w 474756"/>
              <a:gd name="connsiteY85" fmla="*/ 1508499 h 1562100"/>
              <a:gd name="connsiteX86" fmla="*/ 53602 w 474756"/>
              <a:gd name="connsiteY86" fmla="*/ 1454897 h 1562100"/>
              <a:gd name="connsiteX87" fmla="*/ 107203 w 474756"/>
              <a:gd name="connsiteY87" fmla="*/ 1508499 h 1562100"/>
              <a:gd name="connsiteX88" fmla="*/ 53602 w 474756"/>
              <a:gd name="connsiteY88" fmla="*/ 1562100 h 1562100"/>
              <a:gd name="connsiteX89" fmla="*/ 0 w 474756"/>
              <a:gd name="connsiteY89" fmla="*/ 1508499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74756" h="1562100">
                <a:moveTo>
                  <a:pt x="367553" y="53602"/>
                </a:moveTo>
                <a:cubicBezTo>
                  <a:pt x="367553" y="23998"/>
                  <a:pt x="391551" y="0"/>
                  <a:pt x="421155" y="0"/>
                </a:cubicBezTo>
                <a:cubicBezTo>
                  <a:pt x="450758" y="0"/>
                  <a:pt x="474756" y="23998"/>
                  <a:pt x="474756" y="53602"/>
                </a:cubicBezTo>
                <a:cubicBezTo>
                  <a:pt x="474756" y="83205"/>
                  <a:pt x="450758" y="107203"/>
                  <a:pt x="421155" y="107203"/>
                </a:cubicBezTo>
                <a:cubicBezTo>
                  <a:pt x="391551" y="107203"/>
                  <a:pt x="367553" y="83205"/>
                  <a:pt x="367553" y="53602"/>
                </a:cubicBezTo>
                <a:close/>
                <a:moveTo>
                  <a:pt x="367553" y="344581"/>
                </a:moveTo>
                <a:cubicBezTo>
                  <a:pt x="367553" y="314978"/>
                  <a:pt x="391551" y="290980"/>
                  <a:pt x="421155" y="290980"/>
                </a:cubicBezTo>
                <a:cubicBezTo>
                  <a:pt x="450758" y="290980"/>
                  <a:pt x="474756" y="314978"/>
                  <a:pt x="474756" y="344581"/>
                </a:cubicBezTo>
                <a:cubicBezTo>
                  <a:pt x="474756" y="374185"/>
                  <a:pt x="450758" y="398183"/>
                  <a:pt x="421155" y="398183"/>
                </a:cubicBezTo>
                <a:cubicBezTo>
                  <a:pt x="391551" y="398183"/>
                  <a:pt x="367553" y="374185"/>
                  <a:pt x="367553" y="344581"/>
                </a:cubicBezTo>
                <a:close/>
                <a:moveTo>
                  <a:pt x="367553" y="635561"/>
                </a:moveTo>
                <a:cubicBezTo>
                  <a:pt x="367553" y="605957"/>
                  <a:pt x="391551" y="581959"/>
                  <a:pt x="421155" y="581959"/>
                </a:cubicBezTo>
                <a:cubicBezTo>
                  <a:pt x="450758" y="581959"/>
                  <a:pt x="474756" y="605957"/>
                  <a:pt x="474756" y="635561"/>
                </a:cubicBezTo>
                <a:cubicBezTo>
                  <a:pt x="474756" y="665164"/>
                  <a:pt x="450758" y="689162"/>
                  <a:pt x="421155" y="689162"/>
                </a:cubicBezTo>
                <a:cubicBezTo>
                  <a:pt x="391551" y="689162"/>
                  <a:pt x="367553" y="665164"/>
                  <a:pt x="367553" y="635561"/>
                </a:cubicBezTo>
                <a:close/>
                <a:moveTo>
                  <a:pt x="367553" y="926540"/>
                </a:moveTo>
                <a:cubicBezTo>
                  <a:pt x="367553" y="896936"/>
                  <a:pt x="391551" y="872938"/>
                  <a:pt x="421155" y="872938"/>
                </a:cubicBezTo>
                <a:cubicBezTo>
                  <a:pt x="450758" y="872938"/>
                  <a:pt x="474756" y="896936"/>
                  <a:pt x="474756" y="926540"/>
                </a:cubicBezTo>
                <a:cubicBezTo>
                  <a:pt x="474756" y="956144"/>
                  <a:pt x="450758" y="980141"/>
                  <a:pt x="421155" y="980141"/>
                </a:cubicBezTo>
                <a:cubicBezTo>
                  <a:pt x="391551" y="980141"/>
                  <a:pt x="367553" y="956144"/>
                  <a:pt x="367553" y="926540"/>
                </a:cubicBezTo>
                <a:close/>
                <a:moveTo>
                  <a:pt x="367553" y="1217519"/>
                </a:moveTo>
                <a:cubicBezTo>
                  <a:pt x="367553" y="1187916"/>
                  <a:pt x="391551" y="1163918"/>
                  <a:pt x="421155" y="1163918"/>
                </a:cubicBezTo>
                <a:cubicBezTo>
                  <a:pt x="450758" y="1163918"/>
                  <a:pt x="474756" y="1187916"/>
                  <a:pt x="474756" y="1217519"/>
                </a:cubicBezTo>
                <a:cubicBezTo>
                  <a:pt x="474756" y="1247123"/>
                  <a:pt x="450758" y="1271121"/>
                  <a:pt x="421155" y="1271121"/>
                </a:cubicBezTo>
                <a:cubicBezTo>
                  <a:pt x="391551" y="1271121"/>
                  <a:pt x="367553" y="1247123"/>
                  <a:pt x="367553" y="1217519"/>
                </a:cubicBezTo>
                <a:close/>
                <a:moveTo>
                  <a:pt x="367553" y="1508499"/>
                </a:moveTo>
                <a:cubicBezTo>
                  <a:pt x="367553" y="1478895"/>
                  <a:pt x="391551" y="1454897"/>
                  <a:pt x="421155" y="1454897"/>
                </a:cubicBezTo>
                <a:cubicBezTo>
                  <a:pt x="450758" y="1454897"/>
                  <a:pt x="474756" y="1478895"/>
                  <a:pt x="474756" y="1508499"/>
                </a:cubicBezTo>
                <a:cubicBezTo>
                  <a:pt x="474756" y="1538102"/>
                  <a:pt x="450758" y="1562100"/>
                  <a:pt x="421155" y="1562100"/>
                </a:cubicBezTo>
                <a:cubicBezTo>
                  <a:pt x="391551" y="1562100"/>
                  <a:pt x="367553" y="1538102"/>
                  <a:pt x="367553" y="1508499"/>
                </a:cubicBezTo>
                <a:close/>
                <a:moveTo>
                  <a:pt x="183777" y="53602"/>
                </a:moveTo>
                <a:cubicBezTo>
                  <a:pt x="183777" y="23998"/>
                  <a:pt x="207774" y="0"/>
                  <a:pt x="237378" y="0"/>
                </a:cubicBezTo>
                <a:cubicBezTo>
                  <a:pt x="266982" y="0"/>
                  <a:pt x="290980" y="23998"/>
                  <a:pt x="290980" y="53602"/>
                </a:cubicBezTo>
                <a:cubicBezTo>
                  <a:pt x="290980" y="83205"/>
                  <a:pt x="266982" y="107203"/>
                  <a:pt x="237378" y="107203"/>
                </a:cubicBezTo>
                <a:cubicBezTo>
                  <a:pt x="207774" y="107203"/>
                  <a:pt x="183777" y="83205"/>
                  <a:pt x="183777" y="53602"/>
                </a:cubicBezTo>
                <a:close/>
                <a:moveTo>
                  <a:pt x="183777" y="344581"/>
                </a:moveTo>
                <a:cubicBezTo>
                  <a:pt x="183777" y="314978"/>
                  <a:pt x="207774" y="290980"/>
                  <a:pt x="237378" y="290980"/>
                </a:cubicBezTo>
                <a:cubicBezTo>
                  <a:pt x="266982" y="290980"/>
                  <a:pt x="290980" y="314978"/>
                  <a:pt x="290980" y="344581"/>
                </a:cubicBezTo>
                <a:cubicBezTo>
                  <a:pt x="290980" y="374185"/>
                  <a:pt x="266982" y="398183"/>
                  <a:pt x="237378" y="398183"/>
                </a:cubicBezTo>
                <a:cubicBezTo>
                  <a:pt x="207774" y="398183"/>
                  <a:pt x="183777" y="374185"/>
                  <a:pt x="183777" y="344581"/>
                </a:cubicBezTo>
                <a:close/>
                <a:moveTo>
                  <a:pt x="183777" y="635561"/>
                </a:moveTo>
                <a:cubicBezTo>
                  <a:pt x="183777" y="605957"/>
                  <a:pt x="207774" y="581959"/>
                  <a:pt x="237378" y="581959"/>
                </a:cubicBezTo>
                <a:cubicBezTo>
                  <a:pt x="266982" y="581959"/>
                  <a:pt x="290980" y="605957"/>
                  <a:pt x="290980" y="635561"/>
                </a:cubicBezTo>
                <a:cubicBezTo>
                  <a:pt x="290980" y="665164"/>
                  <a:pt x="266982" y="689162"/>
                  <a:pt x="237378" y="689162"/>
                </a:cubicBezTo>
                <a:cubicBezTo>
                  <a:pt x="207774" y="689162"/>
                  <a:pt x="183777" y="665164"/>
                  <a:pt x="183777" y="635561"/>
                </a:cubicBezTo>
                <a:close/>
                <a:moveTo>
                  <a:pt x="183777" y="926540"/>
                </a:moveTo>
                <a:cubicBezTo>
                  <a:pt x="183777" y="896936"/>
                  <a:pt x="207774" y="872938"/>
                  <a:pt x="237378" y="872938"/>
                </a:cubicBezTo>
                <a:cubicBezTo>
                  <a:pt x="266982" y="872938"/>
                  <a:pt x="290980" y="896936"/>
                  <a:pt x="290980" y="926540"/>
                </a:cubicBezTo>
                <a:cubicBezTo>
                  <a:pt x="290980" y="956144"/>
                  <a:pt x="266982" y="980141"/>
                  <a:pt x="237378" y="980141"/>
                </a:cubicBezTo>
                <a:cubicBezTo>
                  <a:pt x="207774" y="980141"/>
                  <a:pt x="183777" y="956144"/>
                  <a:pt x="183777" y="926540"/>
                </a:cubicBezTo>
                <a:close/>
                <a:moveTo>
                  <a:pt x="183777" y="1217519"/>
                </a:moveTo>
                <a:cubicBezTo>
                  <a:pt x="183777" y="1187916"/>
                  <a:pt x="207774" y="1163918"/>
                  <a:pt x="237378" y="1163918"/>
                </a:cubicBezTo>
                <a:cubicBezTo>
                  <a:pt x="266982" y="1163918"/>
                  <a:pt x="290980" y="1187916"/>
                  <a:pt x="290980" y="1217519"/>
                </a:cubicBezTo>
                <a:cubicBezTo>
                  <a:pt x="290980" y="1247123"/>
                  <a:pt x="266982" y="1271121"/>
                  <a:pt x="237378" y="1271121"/>
                </a:cubicBezTo>
                <a:cubicBezTo>
                  <a:pt x="207774" y="1271121"/>
                  <a:pt x="183777" y="1247123"/>
                  <a:pt x="183777" y="1217519"/>
                </a:cubicBezTo>
                <a:close/>
                <a:moveTo>
                  <a:pt x="183777" y="1508499"/>
                </a:moveTo>
                <a:cubicBezTo>
                  <a:pt x="183777" y="1478895"/>
                  <a:pt x="207774" y="1454897"/>
                  <a:pt x="237378" y="1454897"/>
                </a:cubicBezTo>
                <a:cubicBezTo>
                  <a:pt x="266982" y="1454897"/>
                  <a:pt x="290980" y="1478895"/>
                  <a:pt x="290980" y="1508499"/>
                </a:cubicBezTo>
                <a:cubicBezTo>
                  <a:pt x="290980" y="1538102"/>
                  <a:pt x="266982" y="1562100"/>
                  <a:pt x="237378" y="1562100"/>
                </a:cubicBezTo>
                <a:cubicBezTo>
                  <a:pt x="207774" y="1562100"/>
                  <a:pt x="183777" y="1538102"/>
                  <a:pt x="183777" y="1508499"/>
                </a:cubicBezTo>
                <a:close/>
                <a:moveTo>
                  <a:pt x="0" y="53602"/>
                </a:moveTo>
                <a:cubicBezTo>
                  <a:pt x="0" y="23998"/>
                  <a:pt x="23998" y="0"/>
                  <a:pt x="53602" y="0"/>
                </a:cubicBezTo>
                <a:cubicBezTo>
                  <a:pt x="83205" y="0"/>
                  <a:pt x="107203" y="23998"/>
                  <a:pt x="107203" y="53602"/>
                </a:cubicBezTo>
                <a:cubicBezTo>
                  <a:pt x="107203" y="83205"/>
                  <a:pt x="83205" y="107203"/>
                  <a:pt x="53602" y="107203"/>
                </a:cubicBezTo>
                <a:cubicBezTo>
                  <a:pt x="23998" y="107203"/>
                  <a:pt x="0" y="83205"/>
                  <a:pt x="0" y="53602"/>
                </a:cubicBezTo>
                <a:close/>
                <a:moveTo>
                  <a:pt x="0" y="344581"/>
                </a:moveTo>
                <a:cubicBezTo>
                  <a:pt x="0" y="314978"/>
                  <a:pt x="23998" y="290980"/>
                  <a:pt x="53602" y="290980"/>
                </a:cubicBezTo>
                <a:cubicBezTo>
                  <a:pt x="83205" y="290980"/>
                  <a:pt x="107203" y="314978"/>
                  <a:pt x="107203" y="344581"/>
                </a:cubicBezTo>
                <a:cubicBezTo>
                  <a:pt x="107203" y="374185"/>
                  <a:pt x="83205" y="398183"/>
                  <a:pt x="53602" y="398183"/>
                </a:cubicBezTo>
                <a:cubicBezTo>
                  <a:pt x="23998" y="398183"/>
                  <a:pt x="0" y="374185"/>
                  <a:pt x="0" y="344581"/>
                </a:cubicBezTo>
                <a:close/>
                <a:moveTo>
                  <a:pt x="0" y="635561"/>
                </a:moveTo>
                <a:cubicBezTo>
                  <a:pt x="0" y="605957"/>
                  <a:pt x="23998" y="581959"/>
                  <a:pt x="53602" y="581959"/>
                </a:cubicBezTo>
                <a:cubicBezTo>
                  <a:pt x="83205" y="581959"/>
                  <a:pt x="107203" y="605957"/>
                  <a:pt x="107203" y="635561"/>
                </a:cubicBezTo>
                <a:cubicBezTo>
                  <a:pt x="107203" y="665164"/>
                  <a:pt x="83205" y="689162"/>
                  <a:pt x="53602" y="689162"/>
                </a:cubicBezTo>
                <a:cubicBezTo>
                  <a:pt x="23998" y="689162"/>
                  <a:pt x="0" y="665164"/>
                  <a:pt x="0" y="635561"/>
                </a:cubicBezTo>
                <a:close/>
                <a:moveTo>
                  <a:pt x="0" y="926540"/>
                </a:moveTo>
                <a:cubicBezTo>
                  <a:pt x="0" y="896936"/>
                  <a:pt x="23998" y="872938"/>
                  <a:pt x="53602" y="872938"/>
                </a:cubicBezTo>
                <a:cubicBezTo>
                  <a:pt x="83205" y="872938"/>
                  <a:pt x="107203" y="896936"/>
                  <a:pt x="107203" y="926540"/>
                </a:cubicBezTo>
                <a:cubicBezTo>
                  <a:pt x="107203" y="956144"/>
                  <a:pt x="83205" y="980141"/>
                  <a:pt x="53602" y="980141"/>
                </a:cubicBezTo>
                <a:cubicBezTo>
                  <a:pt x="23998" y="980141"/>
                  <a:pt x="0" y="956144"/>
                  <a:pt x="0" y="926540"/>
                </a:cubicBezTo>
                <a:close/>
                <a:moveTo>
                  <a:pt x="0" y="1217519"/>
                </a:moveTo>
                <a:cubicBezTo>
                  <a:pt x="0" y="1187916"/>
                  <a:pt x="23998" y="1163918"/>
                  <a:pt x="53602" y="1163918"/>
                </a:cubicBezTo>
                <a:cubicBezTo>
                  <a:pt x="83205" y="1163918"/>
                  <a:pt x="107203" y="1187916"/>
                  <a:pt x="107203" y="1217519"/>
                </a:cubicBezTo>
                <a:cubicBezTo>
                  <a:pt x="107203" y="1247123"/>
                  <a:pt x="83205" y="1271121"/>
                  <a:pt x="53602" y="1271121"/>
                </a:cubicBezTo>
                <a:cubicBezTo>
                  <a:pt x="23998" y="1271121"/>
                  <a:pt x="0" y="1247123"/>
                  <a:pt x="0" y="1217519"/>
                </a:cubicBezTo>
                <a:close/>
                <a:moveTo>
                  <a:pt x="0" y="1508499"/>
                </a:moveTo>
                <a:cubicBezTo>
                  <a:pt x="0" y="1478895"/>
                  <a:pt x="23998" y="1454897"/>
                  <a:pt x="53602" y="1454897"/>
                </a:cubicBezTo>
                <a:cubicBezTo>
                  <a:pt x="83205" y="1454897"/>
                  <a:pt x="107203" y="1478895"/>
                  <a:pt x="107203" y="1508499"/>
                </a:cubicBezTo>
                <a:cubicBezTo>
                  <a:pt x="107203" y="1538102"/>
                  <a:pt x="83205" y="1562100"/>
                  <a:pt x="53602" y="1562100"/>
                </a:cubicBezTo>
                <a:cubicBezTo>
                  <a:pt x="23998" y="1562100"/>
                  <a:pt x="0" y="1538102"/>
                  <a:pt x="0" y="1508499"/>
                </a:cubicBezTo>
                <a:close/>
              </a:path>
            </a:pathLst>
          </a:custGeom>
          <a:gradFill flip="none" rotWithShape="1">
            <a:gsLst>
              <a:gs pos="0">
                <a:srgbClr val="028BE6"/>
              </a:gs>
              <a:gs pos="100000">
                <a:srgbClr val="3E6AD7">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2" name="组合 11"/>
          <p:cNvGrpSpPr/>
          <p:nvPr/>
        </p:nvGrpSpPr>
        <p:grpSpPr>
          <a:xfrm>
            <a:off x="1268021" y="2716975"/>
            <a:ext cx="4625702" cy="870858"/>
            <a:chOff x="1988457" y="2699657"/>
            <a:chExt cx="4625702" cy="870858"/>
          </a:xfrm>
        </p:grpSpPr>
        <p:grpSp>
          <p:nvGrpSpPr>
            <p:cNvPr id="11" name="组合 10"/>
            <p:cNvGrpSpPr/>
            <p:nvPr/>
          </p:nvGrpSpPr>
          <p:grpSpPr>
            <a:xfrm>
              <a:off x="1988457" y="2699657"/>
              <a:ext cx="3644446" cy="870858"/>
              <a:chOff x="1988457" y="2699657"/>
              <a:chExt cx="3644446" cy="870858"/>
            </a:xfrm>
          </p:grpSpPr>
          <p:sp>
            <p:nvSpPr>
              <p:cNvPr id="10" name="椭圆 9"/>
              <p:cNvSpPr/>
              <p:nvPr/>
            </p:nvSpPr>
            <p:spPr>
              <a:xfrm>
                <a:off x="1988457" y="2699657"/>
                <a:ext cx="870858" cy="870858"/>
              </a:xfrm>
              <a:prstGeom prst="ellipse">
                <a:avLst/>
              </a:prstGeom>
              <a:gradFill flip="none" rotWithShape="1">
                <a:gsLst>
                  <a:gs pos="50000">
                    <a:srgbClr val="028BE6"/>
                  </a:gs>
                  <a:gs pos="100000">
                    <a:srgbClr val="3E6AD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Arial" panose="020B0604020202020204" pitchFamily="34" charset="0"/>
                    <a:ea typeface="+mj-ea"/>
                    <a:cs typeface="Arial" panose="020B0604020202020204" pitchFamily="34" charset="0"/>
                  </a:rPr>
                  <a:t>01</a:t>
                </a:r>
                <a:endParaRPr lang="zh-CN" altLang="en-US" sz="2400" b="1" dirty="0">
                  <a:latin typeface="Arial" panose="020B0604020202020204" pitchFamily="34" charset="0"/>
                  <a:ea typeface="+mj-ea"/>
                  <a:cs typeface="Arial" panose="020B0604020202020204" pitchFamily="34" charset="0"/>
                </a:endParaRPr>
              </a:p>
            </p:txBody>
          </p:sp>
          <p:sp>
            <p:nvSpPr>
              <p:cNvPr id="55" name="文本框 54"/>
              <p:cNvSpPr txBox="1"/>
              <p:nvPr/>
            </p:nvSpPr>
            <p:spPr>
              <a:xfrm>
                <a:off x="2868329" y="2842699"/>
                <a:ext cx="2764574" cy="52197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Introduction</a:t>
                </a:r>
                <a:endParaRPr lang="zh-CN" altLang="en-US" sz="2800" dirty="0">
                  <a:solidFill>
                    <a:srgbClr val="028BE6"/>
                  </a:solidFill>
                  <a:latin typeface="微软雅黑" panose="020B0503020204020204" charset="-122"/>
                  <a:ea typeface="微软雅黑" panose="020B0503020204020204" charset="-122"/>
                </a:endParaRPr>
              </a:p>
            </p:txBody>
          </p:sp>
        </p:grpSp>
        <p:sp>
          <p:nvSpPr>
            <p:cNvPr id="57" name="PA-文本框 88"/>
            <p:cNvSpPr txBox="1"/>
            <p:nvPr>
              <p:custDataLst>
                <p:tags r:id="rId4"/>
              </p:custDataLst>
            </p:nvPr>
          </p:nvSpPr>
          <p:spPr>
            <a:xfrm>
              <a:off x="2985714" y="3361812"/>
              <a:ext cx="3628445" cy="161839"/>
            </a:xfrm>
            <a:prstGeom prst="rect">
              <a:avLst/>
            </a:prstGeom>
            <a:noFill/>
          </p:spPr>
          <p:txBody>
            <a:bodyPr wrap="square" lIns="0" tIns="0" rIns="0" bIns="0" rtlCol="0">
              <a:spAutoFit/>
            </a:bodyPr>
            <a:lstStyle/>
            <a:p>
              <a:pPr hangingPunct="0">
                <a:lnSpc>
                  <a:spcPct val="150000"/>
                </a:lnSpc>
              </a:pPr>
              <a:r>
                <a:rPr lang="en-US" altLang="zh-CN" sz="800" dirty="0">
                  <a:solidFill>
                    <a:schemeClr val="tx1">
                      <a:lumMod val="50000"/>
                      <a:lumOff val="50000"/>
                    </a:schemeClr>
                  </a:solidFill>
                  <a:latin typeface="Arial" panose="020B0604020202020204" pitchFamily="34" charset="0"/>
                  <a:cs typeface="Arial" panose="020B0604020202020204" pitchFamily="34" charset="0"/>
                  <a:sym typeface="+mn-lt"/>
                </a:rPr>
                <a:t>A brief introduction to AD20 and AD20 Pro.</a:t>
              </a:r>
            </a:p>
          </p:txBody>
        </p:sp>
      </p:grpSp>
      <p:grpSp>
        <p:nvGrpSpPr>
          <p:cNvPr id="59" name="组合 58"/>
          <p:cNvGrpSpPr/>
          <p:nvPr/>
        </p:nvGrpSpPr>
        <p:grpSpPr>
          <a:xfrm>
            <a:off x="1268021" y="4240975"/>
            <a:ext cx="4625702" cy="870858"/>
            <a:chOff x="1988457" y="2699657"/>
            <a:chExt cx="4625702" cy="870858"/>
          </a:xfrm>
        </p:grpSpPr>
        <p:grpSp>
          <p:nvGrpSpPr>
            <p:cNvPr id="60" name="组合 59"/>
            <p:cNvGrpSpPr/>
            <p:nvPr/>
          </p:nvGrpSpPr>
          <p:grpSpPr>
            <a:xfrm>
              <a:off x="1988457" y="2699657"/>
              <a:ext cx="3644446" cy="870858"/>
              <a:chOff x="1988457" y="2699657"/>
              <a:chExt cx="3644446" cy="870858"/>
            </a:xfrm>
          </p:grpSpPr>
          <p:sp>
            <p:nvSpPr>
              <p:cNvPr id="62" name="椭圆 61"/>
              <p:cNvSpPr/>
              <p:nvPr/>
            </p:nvSpPr>
            <p:spPr>
              <a:xfrm>
                <a:off x="1988457" y="2699657"/>
                <a:ext cx="870858" cy="870858"/>
              </a:xfrm>
              <a:prstGeom prst="ellipse">
                <a:avLst/>
              </a:prstGeom>
              <a:gradFill flip="none" rotWithShape="1">
                <a:gsLst>
                  <a:gs pos="50000">
                    <a:srgbClr val="028BE6"/>
                  </a:gs>
                  <a:gs pos="100000">
                    <a:srgbClr val="3E6AD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Arial" panose="020B0604020202020204" pitchFamily="34" charset="0"/>
                    <a:ea typeface="+mj-ea"/>
                    <a:cs typeface="Arial" panose="020B0604020202020204" pitchFamily="34" charset="0"/>
                  </a:rPr>
                  <a:t>02</a:t>
                </a:r>
                <a:endParaRPr lang="zh-CN" altLang="en-US" sz="2400" b="1" dirty="0">
                  <a:latin typeface="Arial" panose="020B0604020202020204" pitchFamily="34" charset="0"/>
                  <a:ea typeface="+mj-ea"/>
                  <a:cs typeface="Arial" panose="020B0604020202020204" pitchFamily="34" charset="0"/>
                </a:endParaRPr>
              </a:p>
            </p:txBody>
          </p:sp>
          <p:sp>
            <p:nvSpPr>
              <p:cNvPr id="63" name="文本框 62"/>
              <p:cNvSpPr txBox="1"/>
              <p:nvPr/>
            </p:nvSpPr>
            <p:spPr>
              <a:xfrm>
                <a:off x="2868329" y="2842699"/>
                <a:ext cx="2764574" cy="52197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Parameters</a:t>
                </a:r>
                <a:endParaRPr lang="zh-CN" altLang="en-US" sz="2800" dirty="0">
                  <a:solidFill>
                    <a:srgbClr val="028BE6"/>
                  </a:solidFill>
                  <a:latin typeface="微软雅黑" panose="020B0503020204020204" charset="-122"/>
                  <a:ea typeface="微软雅黑" panose="020B0503020204020204" charset="-122"/>
                </a:endParaRPr>
              </a:p>
            </p:txBody>
          </p:sp>
        </p:grpSp>
        <p:sp>
          <p:nvSpPr>
            <p:cNvPr id="61" name="PA-文本框 88"/>
            <p:cNvSpPr txBox="1"/>
            <p:nvPr>
              <p:custDataLst>
                <p:tags r:id="rId3"/>
              </p:custDataLst>
            </p:nvPr>
          </p:nvSpPr>
          <p:spPr>
            <a:xfrm>
              <a:off x="2985714" y="3361812"/>
              <a:ext cx="3628445" cy="161839"/>
            </a:xfrm>
            <a:prstGeom prst="rect">
              <a:avLst/>
            </a:prstGeom>
            <a:noFill/>
          </p:spPr>
          <p:txBody>
            <a:bodyPr wrap="square" lIns="0" tIns="0" rIns="0" bIns="0" rtlCol="0">
              <a:spAutoFit/>
            </a:bodyPr>
            <a:lstStyle/>
            <a:p>
              <a:pPr hangingPunct="0">
                <a:lnSpc>
                  <a:spcPct val="150000"/>
                </a:lnSpc>
              </a:pPr>
              <a:r>
                <a:rPr lang="en-US" altLang="zh-CN" sz="800" dirty="0">
                  <a:solidFill>
                    <a:schemeClr val="tx1">
                      <a:lumMod val="50000"/>
                      <a:lumOff val="50000"/>
                    </a:schemeClr>
                  </a:solidFill>
                  <a:latin typeface="Arial" panose="020B0604020202020204" pitchFamily="34" charset="0"/>
                  <a:cs typeface="Arial" panose="020B0604020202020204" pitchFamily="34" charset="0"/>
                  <a:sym typeface="+mn-lt"/>
                </a:rPr>
                <a:t>The parameters for this OBD dongle. </a:t>
              </a:r>
            </a:p>
          </p:txBody>
        </p:sp>
      </p:grpSp>
      <p:grpSp>
        <p:nvGrpSpPr>
          <p:cNvPr id="107" name="组合 106"/>
          <p:cNvGrpSpPr/>
          <p:nvPr/>
        </p:nvGrpSpPr>
        <p:grpSpPr>
          <a:xfrm>
            <a:off x="6214094" y="2716975"/>
            <a:ext cx="4625702" cy="870858"/>
            <a:chOff x="1988457" y="2699657"/>
            <a:chExt cx="4625702" cy="870858"/>
          </a:xfrm>
        </p:grpSpPr>
        <p:grpSp>
          <p:nvGrpSpPr>
            <p:cNvPr id="109" name="组合 108"/>
            <p:cNvGrpSpPr/>
            <p:nvPr/>
          </p:nvGrpSpPr>
          <p:grpSpPr>
            <a:xfrm>
              <a:off x="1988457" y="2699657"/>
              <a:ext cx="3644446" cy="870858"/>
              <a:chOff x="1988457" y="2699657"/>
              <a:chExt cx="3644446" cy="870858"/>
            </a:xfrm>
          </p:grpSpPr>
          <p:sp>
            <p:nvSpPr>
              <p:cNvPr id="111" name="椭圆 110"/>
              <p:cNvSpPr/>
              <p:nvPr/>
            </p:nvSpPr>
            <p:spPr>
              <a:xfrm>
                <a:off x="1988457" y="2699657"/>
                <a:ext cx="870858" cy="870858"/>
              </a:xfrm>
              <a:prstGeom prst="ellipse">
                <a:avLst/>
              </a:prstGeom>
              <a:gradFill flip="none" rotWithShape="1">
                <a:gsLst>
                  <a:gs pos="50000">
                    <a:srgbClr val="028BE6"/>
                  </a:gs>
                  <a:gs pos="100000">
                    <a:srgbClr val="3E6AD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Arial" panose="020B0604020202020204" pitchFamily="34" charset="0"/>
                    <a:ea typeface="+mj-ea"/>
                    <a:cs typeface="Arial" panose="020B0604020202020204" pitchFamily="34" charset="0"/>
                  </a:rPr>
                  <a:t>03</a:t>
                </a:r>
                <a:endParaRPr lang="zh-CN" altLang="en-US" sz="2400" b="1" dirty="0">
                  <a:latin typeface="Arial" panose="020B0604020202020204" pitchFamily="34" charset="0"/>
                  <a:ea typeface="+mj-ea"/>
                  <a:cs typeface="Arial" panose="020B0604020202020204" pitchFamily="34" charset="0"/>
                </a:endParaRPr>
              </a:p>
            </p:txBody>
          </p:sp>
          <p:sp>
            <p:nvSpPr>
              <p:cNvPr id="117" name="文本框 116"/>
              <p:cNvSpPr txBox="1"/>
              <p:nvPr/>
            </p:nvSpPr>
            <p:spPr>
              <a:xfrm>
                <a:off x="2868329" y="2842699"/>
                <a:ext cx="2764574" cy="52197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Functions</a:t>
                </a:r>
                <a:endParaRPr lang="zh-CN" altLang="en-US" sz="2800" dirty="0">
                  <a:solidFill>
                    <a:srgbClr val="028BE6"/>
                  </a:solidFill>
                  <a:latin typeface="微软雅黑" panose="020B0503020204020204" charset="-122"/>
                  <a:ea typeface="微软雅黑" panose="020B0503020204020204" charset="-122"/>
                </a:endParaRPr>
              </a:p>
            </p:txBody>
          </p:sp>
        </p:grpSp>
        <p:sp>
          <p:nvSpPr>
            <p:cNvPr id="110" name="PA-文本框 88"/>
            <p:cNvSpPr txBox="1"/>
            <p:nvPr>
              <p:custDataLst>
                <p:tags r:id="rId2"/>
              </p:custDataLst>
            </p:nvPr>
          </p:nvSpPr>
          <p:spPr>
            <a:xfrm>
              <a:off x="2985714" y="3361812"/>
              <a:ext cx="3628445" cy="161839"/>
            </a:xfrm>
            <a:prstGeom prst="rect">
              <a:avLst/>
            </a:prstGeom>
            <a:noFill/>
          </p:spPr>
          <p:txBody>
            <a:bodyPr wrap="square" lIns="0" tIns="0" rIns="0" bIns="0" rtlCol="0">
              <a:spAutoFit/>
            </a:bodyPr>
            <a:lstStyle/>
            <a:p>
              <a:pPr hangingPunct="0">
                <a:lnSpc>
                  <a:spcPct val="150000"/>
                </a:lnSpc>
              </a:pPr>
              <a:r>
                <a:rPr lang="en-US" altLang="zh-CN" sz="800" dirty="0">
                  <a:solidFill>
                    <a:schemeClr val="tx1">
                      <a:lumMod val="50000"/>
                      <a:lumOff val="50000"/>
                    </a:schemeClr>
                  </a:solidFill>
                  <a:latin typeface="Arial" panose="020B0604020202020204" pitchFamily="34" charset="0"/>
                  <a:cs typeface="Arial" panose="020B0604020202020204" pitchFamily="34" charset="0"/>
                  <a:sym typeface="+mn-lt"/>
                </a:rPr>
                <a:t>List all the functions that are supported by AD20 and AD20 Pro.</a:t>
              </a:r>
            </a:p>
          </p:txBody>
        </p:sp>
      </p:grpSp>
      <p:grpSp>
        <p:nvGrpSpPr>
          <p:cNvPr id="122" name="组合 121"/>
          <p:cNvGrpSpPr/>
          <p:nvPr/>
        </p:nvGrpSpPr>
        <p:grpSpPr>
          <a:xfrm>
            <a:off x="6214094" y="4240975"/>
            <a:ext cx="4625702" cy="870858"/>
            <a:chOff x="1988457" y="2699657"/>
            <a:chExt cx="4625702" cy="870858"/>
          </a:xfrm>
        </p:grpSpPr>
        <p:grpSp>
          <p:nvGrpSpPr>
            <p:cNvPr id="123" name="组合 122"/>
            <p:cNvGrpSpPr/>
            <p:nvPr/>
          </p:nvGrpSpPr>
          <p:grpSpPr>
            <a:xfrm>
              <a:off x="1988457" y="2699657"/>
              <a:ext cx="3644446" cy="870858"/>
              <a:chOff x="1988457" y="2699657"/>
              <a:chExt cx="3644446" cy="870858"/>
            </a:xfrm>
          </p:grpSpPr>
          <p:sp>
            <p:nvSpPr>
              <p:cNvPr id="125" name="椭圆 124"/>
              <p:cNvSpPr/>
              <p:nvPr/>
            </p:nvSpPr>
            <p:spPr>
              <a:xfrm>
                <a:off x="1988457" y="2699657"/>
                <a:ext cx="870858" cy="870858"/>
              </a:xfrm>
              <a:prstGeom prst="ellipse">
                <a:avLst/>
              </a:prstGeom>
              <a:gradFill flip="none" rotWithShape="1">
                <a:gsLst>
                  <a:gs pos="50000">
                    <a:srgbClr val="028BE6"/>
                  </a:gs>
                  <a:gs pos="100000">
                    <a:srgbClr val="3E6AD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Arial" panose="020B0604020202020204" pitchFamily="34" charset="0"/>
                    <a:ea typeface="+mj-ea"/>
                    <a:cs typeface="Arial" panose="020B0604020202020204" pitchFamily="34" charset="0"/>
                  </a:rPr>
                  <a:t>04</a:t>
                </a:r>
                <a:endParaRPr lang="zh-CN" altLang="en-US" sz="2400" b="1" dirty="0">
                  <a:latin typeface="Arial" panose="020B0604020202020204" pitchFamily="34" charset="0"/>
                  <a:ea typeface="+mj-ea"/>
                  <a:cs typeface="Arial" panose="020B0604020202020204" pitchFamily="34" charset="0"/>
                </a:endParaRPr>
              </a:p>
            </p:txBody>
          </p:sp>
          <p:sp>
            <p:nvSpPr>
              <p:cNvPr id="126" name="文本框 125"/>
              <p:cNvSpPr txBox="1"/>
              <p:nvPr/>
            </p:nvSpPr>
            <p:spPr>
              <a:xfrm>
                <a:off x="2868329" y="2842699"/>
                <a:ext cx="2764574" cy="52197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Packing List</a:t>
                </a:r>
                <a:endParaRPr lang="zh-CN" altLang="en-US" sz="2800" dirty="0">
                  <a:solidFill>
                    <a:srgbClr val="028BE6"/>
                  </a:solidFill>
                  <a:latin typeface="微软雅黑" panose="020B0503020204020204" charset="-122"/>
                  <a:ea typeface="微软雅黑" panose="020B0503020204020204" charset="-122"/>
                </a:endParaRPr>
              </a:p>
            </p:txBody>
          </p:sp>
        </p:grpSp>
        <p:sp>
          <p:nvSpPr>
            <p:cNvPr id="124" name="PA-文本框 88"/>
            <p:cNvSpPr txBox="1"/>
            <p:nvPr>
              <p:custDataLst>
                <p:tags r:id="rId1"/>
              </p:custDataLst>
            </p:nvPr>
          </p:nvSpPr>
          <p:spPr>
            <a:xfrm>
              <a:off x="2985714" y="3361812"/>
              <a:ext cx="3628445" cy="161839"/>
            </a:xfrm>
            <a:prstGeom prst="rect">
              <a:avLst/>
            </a:prstGeom>
            <a:noFill/>
          </p:spPr>
          <p:txBody>
            <a:bodyPr wrap="square" lIns="0" tIns="0" rIns="0" bIns="0" rtlCol="0">
              <a:spAutoFit/>
            </a:bodyPr>
            <a:lstStyle/>
            <a:p>
              <a:pPr hangingPunct="0">
                <a:lnSpc>
                  <a:spcPct val="150000"/>
                </a:lnSpc>
              </a:pPr>
              <a:r>
                <a:rPr lang="en-US" altLang="zh-CN" sz="800" dirty="0">
                  <a:solidFill>
                    <a:schemeClr val="tx1">
                      <a:lumMod val="50000"/>
                      <a:lumOff val="50000"/>
                    </a:schemeClr>
                  </a:solidFill>
                  <a:latin typeface="Arial" panose="020B0604020202020204" pitchFamily="34" charset="0"/>
                  <a:cs typeface="Arial" panose="020B0604020202020204" pitchFamily="34" charset="0"/>
                  <a:sym typeface="+mn-lt"/>
                </a:rPr>
                <a:t>Answers to some of the common questions.</a:t>
              </a:r>
            </a:p>
          </p:txBody>
        </p:sp>
      </p:grpSp>
      <p:grpSp>
        <p:nvGrpSpPr>
          <p:cNvPr id="14" name="组合 13"/>
          <p:cNvGrpSpPr/>
          <p:nvPr/>
        </p:nvGrpSpPr>
        <p:grpSpPr>
          <a:xfrm>
            <a:off x="11655692" y="3407080"/>
            <a:ext cx="183515" cy="3011932"/>
            <a:chOff x="11618114" y="3407080"/>
            <a:chExt cx="183515" cy="3011932"/>
          </a:xfrm>
        </p:grpSpPr>
        <p:sp>
          <p:nvSpPr>
            <p:cNvPr id="15" name="文本框 14"/>
            <p:cNvSpPr txBox="1"/>
            <p:nvPr/>
          </p:nvSpPr>
          <p:spPr>
            <a:xfrm rot="5400000">
              <a:off x="10778063" y="5395446"/>
              <a:ext cx="1863616" cy="183515"/>
            </a:xfrm>
            <a:prstGeom prst="rect">
              <a:avLst/>
            </a:prstGeom>
            <a:noFill/>
          </p:spPr>
          <p:txBody>
            <a:bodyPr wrap="square" rtlCol="0">
              <a:spAutoFit/>
            </a:bodyPr>
            <a:lstStyle/>
            <a:p>
              <a:pPr algn="dist"/>
              <a:r>
                <a:rPr lang="en-US" altLang="zh-CN" sz="600" dirty="0">
                  <a:solidFill>
                    <a:schemeClr val="bg2"/>
                  </a:solidFill>
                  <a:latin typeface="微软雅黑" panose="020B0503020204020204" charset="-122"/>
                  <a:ea typeface="微软雅黑" panose="020B0503020204020204" charset="-122"/>
                </a:rPr>
                <a:t>Basic executive training</a:t>
              </a:r>
            </a:p>
          </p:txBody>
        </p:sp>
        <p:cxnSp>
          <p:nvCxnSpPr>
            <p:cNvPr id="17" name="直接连接符 16"/>
            <p:cNvCxnSpPr/>
            <p:nvPr/>
          </p:nvCxnSpPr>
          <p:spPr>
            <a:xfrm>
              <a:off x="11709871" y="3407080"/>
              <a:ext cx="0" cy="876822"/>
            </a:xfrm>
            <a:prstGeom prst="line">
              <a:avLst/>
            </a:prstGeom>
            <a:ln>
              <a:solidFill>
                <a:schemeClr val="bg1">
                  <a:lumMod val="95000"/>
                </a:schemeClr>
              </a:solidFill>
              <a:prstDash val="dashDot"/>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animEffect transition="in" filter="fade">
                                      <p:cBhvr>
                                        <p:cTn id="9" dur="500"/>
                                        <p:tgtEl>
                                          <p:spTgt spid="11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59"/>
                                        </p:tgtEl>
                                        <p:attrNameLst>
                                          <p:attrName>style.visibility</p:attrName>
                                        </p:attrNameLst>
                                      </p:cBhvr>
                                      <p:to>
                                        <p:strVal val="visible"/>
                                      </p:to>
                                    </p:set>
                                    <p:anim calcmode="lin" valueType="num">
                                      <p:cBhvr>
                                        <p:cTn id="24" dur="500" fill="hold"/>
                                        <p:tgtEl>
                                          <p:spTgt spid="59"/>
                                        </p:tgtEl>
                                        <p:attrNameLst>
                                          <p:attrName>ppt_w</p:attrName>
                                        </p:attrNameLst>
                                      </p:cBhvr>
                                      <p:tavLst>
                                        <p:tav tm="0">
                                          <p:val>
                                            <p:fltVal val="0"/>
                                          </p:val>
                                        </p:tav>
                                        <p:tav tm="100000">
                                          <p:val>
                                            <p:strVal val="#ppt_w"/>
                                          </p:val>
                                        </p:tav>
                                      </p:tavLst>
                                    </p:anim>
                                    <p:anim calcmode="lin" valueType="num">
                                      <p:cBhvr>
                                        <p:cTn id="25" dur="500" fill="hold"/>
                                        <p:tgtEl>
                                          <p:spTgt spid="59"/>
                                        </p:tgtEl>
                                        <p:attrNameLst>
                                          <p:attrName>ppt_h</p:attrName>
                                        </p:attrNameLst>
                                      </p:cBhvr>
                                      <p:tavLst>
                                        <p:tav tm="0">
                                          <p:val>
                                            <p:fltVal val="0"/>
                                          </p:val>
                                        </p:tav>
                                        <p:tav tm="100000">
                                          <p:val>
                                            <p:strVal val="#ppt_h"/>
                                          </p:val>
                                        </p:tav>
                                      </p:tavLst>
                                    </p:anim>
                                    <p:animEffect transition="in" filter="fade">
                                      <p:cBhvr>
                                        <p:cTn id="26" dur="500"/>
                                        <p:tgtEl>
                                          <p:spTgt spid="59"/>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07"/>
                                        </p:tgtEl>
                                        <p:attrNameLst>
                                          <p:attrName>style.visibility</p:attrName>
                                        </p:attrNameLst>
                                      </p:cBhvr>
                                      <p:to>
                                        <p:strVal val="visible"/>
                                      </p:to>
                                    </p:set>
                                    <p:anim calcmode="lin" valueType="num">
                                      <p:cBhvr>
                                        <p:cTn id="30" dur="500" fill="hold"/>
                                        <p:tgtEl>
                                          <p:spTgt spid="107"/>
                                        </p:tgtEl>
                                        <p:attrNameLst>
                                          <p:attrName>ppt_w</p:attrName>
                                        </p:attrNameLst>
                                      </p:cBhvr>
                                      <p:tavLst>
                                        <p:tav tm="0">
                                          <p:val>
                                            <p:fltVal val="0"/>
                                          </p:val>
                                        </p:tav>
                                        <p:tav tm="100000">
                                          <p:val>
                                            <p:strVal val="#ppt_w"/>
                                          </p:val>
                                        </p:tav>
                                      </p:tavLst>
                                    </p:anim>
                                    <p:anim calcmode="lin" valueType="num">
                                      <p:cBhvr>
                                        <p:cTn id="31" dur="500" fill="hold"/>
                                        <p:tgtEl>
                                          <p:spTgt spid="107"/>
                                        </p:tgtEl>
                                        <p:attrNameLst>
                                          <p:attrName>ppt_h</p:attrName>
                                        </p:attrNameLst>
                                      </p:cBhvr>
                                      <p:tavLst>
                                        <p:tav tm="0">
                                          <p:val>
                                            <p:fltVal val="0"/>
                                          </p:val>
                                        </p:tav>
                                        <p:tav tm="100000">
                                          <p:val>
                                            <p:strVal val="#ppt_h"/>
                                          </p:val>
                                        </p:tav>
                                      </p:tavLst>
                                    </p:anim>
                                    <p:animEffect transition="in" filter="fade">
                                      <p:cBhvr>
                                        <p:cTn id="32" dur="500"/>
                                        <p:tgtEl>
                                          <p:spTgt spid="107"/>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122"/>
                                        </p:tgtEl>
                                        <p:attrNameLst>
                                          <p:attrName>style.visibility</p:attrName>
                                        </p:attrNameLst>
                                      </p:cBhvr>
                                      <p:to>
                                        <p:strVal val="visible"/>
                                      </p:to>
                                    </p:set>
                                    <p:anim calcmode="lin" valueType="num">
                                      <p:cBhvr>
                                        <p:cTn id="36" dur="500" fill="hold"/>
                                        <p:tgtEl>
                                          <p:spTgt spid="122"/>
                                        </p:tgtEl>
                                        <p:attrNameLst>
                                          <p:attrName>ppt_w</p:attrName>
                                        </p:attrNameLst>
                                      </p:cBhvr>
                                      <p:tavLst>
                                        <p:tav tm="0">
                                          <p:val>
                                            <p:fltVal val="0"/>
                                          </p:val>
                                        </p:tav>
                                        <p:tav tm="100000">
                                          <p:val>
                                            <p:strVal val="#ppt_w"/>
                                          </p:val>
                                        </p:tav>
                                      </p:tavLst>
                                    </p:anim>
                                    <p:anim calcmode="lin" valueType="num">
                                      <p:cBhvr>
                                        <p:cTn id="37" dur="500" fill="hold"/>
                                        <p:tgtEl>
                                          <p:spTgt spid="122"/>
                                        </p:tgtEl>
                                        <p:attrNameLst>
                                          <p:attrName>ppt_h</p:attrName>
                                        </p:attrNameLst>
                                      </p:cBhvr>
                                      <p:tavLst>
                                        <p:tav tm="0">
                                          <p:val>
                                            <p:fltVal val="0"/>
                                          </p:val>
                                        </p:tav>
                                        <p:tav tm="100000">
                                          <p:val>
                                            <p:strVal val="#ppt_h"/>
                                          </p:val>
                                        </p:tav>
                                      </p:tavLst>
                                    </p:anim>
                                    <p:animEffect transition="in" filter="fade">
                                      <p:cBhvr>
                                        <p:cTn id="38" dur="500"/>
                                        <p:tgtEl>
                                          <p:spTgt spid="12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71">
            <a:extLst>
              <a:ext uri="{FF2B5EF4-FFF2-40B4-BE49-F238E27FC236}">
                <a16:creationId xmlns:a16="http://schemas.microsoft.com/office/drawing/2014/main" id="{220C641E-8989-1435-0EA1-690E19FA5F9C}"/>
              </a:ext>
            </a:extLst>
          </p:cNvPr>
          <p:cNvSpPr/>
          <p:nvPr/>
        </p:nvSpPr>
        <p:spPr>
          <a:xfrm flipH="1">
            <a:off x="393065" y="424443"/>
            <a:ext cx="770255" cy="52451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PART-04</a:t>
            </a:r>
            <a:endParaRPr lang="zh-CN" altLang="en-US" sz="1000" dirty="0">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54B951A0-809F-BAC6-E627-DA8A71BB9AF0}"/>
              </a:ext>
            </a:extLst>
          </p:cNvPr>
          <p:cNvSpPr txBox="1"/>
          <p:nvPr/>
        </p:nvSpPr>
        <p:spPr>
          <a:xfrm>
            <a:off x="1167130" y="425713"/>
            <a:ext cx="4747895" cy="52322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COVERAGE-EV MODE</a:t>
            </a:r>
          </a:p>
        </p:txBody>
      </p:sp>
      <p:cxnSp>
        <p:nvCxnSpPr>
          <p:cNvPr id="7" name="直接连接符 6">
            <a:extLst>
              <a:ext uri="{FF2B5EF4-FFF2-40B4-BE49-F238E27FC236}">
                <a16:creationId xmlns:a16="http://schemas.microsoft.com/office/drawing/2014/main" id="{8BCFDF6D-88F4-3D0E-A7C6-956C16FC480B}"/>
              </a:ext>
            </a:extLst>
          </p:cNvPr>
          <p:cNvCxnSpPr/>
          <p:nvPr/>
        </p:nvCxnSpPr>
        <p:spPr>
          <a:xfrm>
            <a:off x="522605" y="1045210"/>
            <a:ext cx="1116139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表格 3">
            <a:extLst>
              <a:ext uri="{FF2B5EF4-FFF2-40B4-BE49-F238E27FC236}">
                <a16:creationId xmlns:a16="http://schemas.microsoft.com/office/drawing/2014/main" id="{6A8EAB86-8650-34C6-2527-A80E43236864}"/>
              </a:ext>
            </a:extLst>
          </p:cNvPr>
          <p:cNvGraphicFramePr>
            <a:graphicFrameLocks noGrp="1"/>
          </p:cNvGraphicFramePr>
          <p:nvPr>
            <p:extLst>
              <p:ext uri="{D42A27DB-BD31-4B8C-83A1-F6EECF244321}">
                <p14:modId xmlns:p14="http://schemas.microsoft.com/office/powerpoint/2010/main" val="2216309061"/>
              </p:ext>
            </p:extLst>
          </p:nvPr>
        </p:nvGraphicFramePr>
        <p:xfrm>
          <a:off x="651510" y="1163843"/>
          <a:ext cx="10763250" cy="5160750"/>
        </p:xfrm>
        <a:graphic>
          <a:graphicData uri="http://schemas.openxmlformats.org/drawingml/2006/table">
            <a:tbl>
              <a:tblPr>
                <a:tableStyleId>{9D7B26C5-4107-4FEC-AEDC-1716B250A1EF}</a:tableStyleId>
              </a:tblPr>
              <a:tblGrid>
                <a:gridCol w="543599">
                  <a:extLst>
                    <a:ext uri="{9D8B030D-6E8A-4147-A177-3AD203B41FA5}">
                      <a16:colId xmlns:a16="http://schemas.microsoft.com/office/drawing/2014/main" val="118464882"/>
                    </a:ext>
                  </a:extLst>
                </a:gridCol>
                <a:gridCol w="1740225">
                  <a:extLst>
                    <a:ext uri="{9D8B030D-6E8A-4147-A177-3AD203B41FA5}">
                      <a16:colId xmlns:a16="http://schemas.microsoft.com/office/drawing/2014/main" val="4149080230"/>
                    </a:ext>
                  </a:extLst>
                </a:gridCol>
                <a:gridCol w="630826">
                  <a:extLst>
                    <a:ext uri="{9D8B030D-6E8A-4147-A177-3AD203B41FA5}">
                      <a16:colId xmlns:a16="http://schemas.microsoft.com/office/drawing/2014/main" val="1961105681"/>
                    </a:ext>
                  </a:extLst>
                </a:gridCol>
                <a:gridCol w="1742789">
                  <a:extLst>
                    <a:ext uri="{9D8B030D-6E8A-4147-A177-3AD203B41FA5}">
                      <a16:colId xmlns:a16="http://schemas.microsoft.com/office/drawing/2014/main" val="1433985396"/>
                    </a:ext>
                  </a:extLst>
                </a:gridCol>
                <a:gridCol w="633587">
                  <a:extLst>
                    <a:ext uri="{9D8B030D-6E8A-4147-A177-3AD203B41FA5}">
                      <a16:colId xmlns:a16="http://schemas.microsoft.com/office/drawing/2014/main" val="2563420660"/>
                    </a:ext>
                  </a:extLst>
                </a:gridCol>
                <a:gridCol w="1537606">
                  <a:extLst>
                    <a:ext uri="{9D8B030D-6E8A-4147-A177-3AD203B41FA5}">
                      <a16:colId xmlns:a16="http://schemas.microsoft.com/office/drawing/2014/main" val="3731996986"/>
                    </a:ext>
                  </a:extLst>
                </a:gridCol>
                <a:gridCol w="434879">
                  <a:extLst>
                    <a:ext uri="{9D8B030D-6E8A-4147-A177-3AD203B41FA5}">
                      <a16:colId xmlns:a16="http://schemas.microsoft.com/office/drawing/2014/main" val="2045332940"/>
                    </a:ext>
                  </a:extLst>
                </a:gridCol>
                <a:gridCol w="1488059">
                  <a:extLst>
                    <a:ext uri="{9D8B030D-6E8A-4147-A177-3AD203B41FA5}">
                      <a16:colId xmlns:a16="http://schemas.microsoft.com/office/drawing/2014/main" val="2603877688"/>
                    </a:ext>
                  </a:extLst>
                </a:gridCol>
                <a:gridCol w="727752">
                  <a:extLst>
                    <a:ext uri="{9D8B030D-6E8A-4147-A177-3AD203B41FA5}">
                      <a16:colId xmlns:a16="http://schemas.microsoft.com/office/drawing/2014/main" val="4243881734"/>
                    </a:ext>
                  </a:extLst>
                </a:gridCol>
                <a:gridCol w="1283928">
                  <a:extLst>
                    <a:ext uri="{9D8B030D-6E8A-4147-A177-3AD203B41FA5}">
                      <a16:colId xmlns:a16="http://schemas.microsoft.com/office/drawing/2014/main" val="3756964213"/>
                    </a:ext>
                  </a:extLst>
                </a:gridCol>
              </a:tblGrid>
              <a:tr h="245750">
                <a:tc>
                  <a:txBody>
                    <a:bodyPr/>
                    <a:lstStyle/>
                    <a:p>
                      <a:pPr algn="ctr" fontAlgn="ctr"/>
                      <a:r>
                        <a:rPr lang="en-US" sz="1400" b="1" u="none" strike="noStrike" dirty="0">
                          <a:effectLst/>
                        </a:rPr>
                        <a:t>No.</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Car Make</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No.</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Car Make</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Car Make</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Car Make</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Car Make</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8143420"/>
                  </a:ext>
                </a:extLst>
              </a:tr>
              <a:tr h="245750">
                <a:tc>
                  <a:txBody>
                    <a:bodyPr/>
                    <a:lstStyle/>
                    <a:p>
                      <a:pPr algn="ctr" fontAlgn="ctr"/>
                      <a:r>
                        <a:rPr lang="en-US" altLang="zh-CN" sz="1400" u="none" strike="noStrike">
                          <a:effectLst/>
                        </a:rPr>
                        <a:t>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1400" u="none" strike="noStrike">
                          <a:effectLst/>
                        </a:rPr>
                        <a:t>ACURA</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400" u="none" strike="noStrike">
                          <a:effectLst/>
                        </a:rPr>
                        <a:t>21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1400" u="none" strike="noStrike">
                          <a:effectLst/>
                        </a:rPr>
                        <a:t>DFPEUGEOT</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400" u="none" strike="noStrike">
                          <a:effectLst/>
                        </a:rPr>
                        <a:t>41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1400" u="none" strike="noStrike">
                          <a:effectLst/>
                        </a:rPr>
                        <a:t>GEELY</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400" u="none" strike="noStrike">
                          <a:effectLst/>
                        </a:rPr>
                        <a:t>61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1400" u="none" strike="noStrike">
                          <a:effectLst/>
                        </a:rPr>
                        <a:t>RENAULT</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400" u="none" strike="noStrike">
                          <a:effectLst/>
                        </a:rPr>
                        <a:t>81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1400" u="none" strike="noStrike">
                          <a:effectLst/>
                        </a:rPr>
                        <a:t>YQJC</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43171426"/>
                  </a:ext>
                </a:extLst>
              </a:tr>
              <a:tr h="245750">
                <a:tc>
                  <a:txBody>
                    <a:bodyPr/>
                    <a:lstStyle/>
                    <a:p>
                      <a:pPr algn="ctr" fontAlgn="ctr"/>
                      <a:r>
                        <a:rPr lang="en-US" altLang="zh-CN" sz="1400" u="none" strike="noStrike">
                          <a:effectLst/>
                        </a:rPr>
                        <a:t>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dirty="0">
                          <a:effectLst/>
                        </a:rPr>
                        <a:t>AUDI</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22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DFTRUNK</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42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SERES</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62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RUICHI</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82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YQSY</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756688203"/>
                  </a:ext>
                </a:extLst>
              </a:tr>
              <a:tr h="245750">
                <a:tc>
                  <a:txBody>
                    <a:bodyPr/>
                    <a:lstStyle/>
                    <a:p>
                      <a:pPr algn="ctr" fontAlgn="ctr"/>
                      <a:r>
                        <a:rPr lang="en-US" altLang="zh-CN" sz="1400" u="none" strike="noStrike">
                          <a:effectLst/>
                        </a:rPr>
                        <a:t>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dirty="0">
                          <a:effectLst/>
                        </a:rPr>
                        <a:t>BAOJUN</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23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DFXK</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43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JOYLONG</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63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SAIC VW</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83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YQVW</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952992664"/>
                  </a:ext>
                </a:extLst>
              </a:tr>
              <a:tr h="245750">
                <a:tc>
                  <a:txBody>
                    <a:bodyPr/>
                    <a:lstStyle/>
                    <a:p>
                      <a:pPr algn="ctr" fontAlgn="ctr"/>
                      <a:r>
                        <a:rPr lang="en-US" altLang="zh-CN" sz="1400" u="none" strike="noStrike">
                          <a:effectLst/>
                        </a:rPr>
                        <a:t>4</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BENTLEY</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24</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EMGRAND</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44</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KARRY</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64</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SKODA</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84</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YUEJIN</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026825283"/>
                  </a:ext>
                </a:extLst>
              </a:tr>
              <a:tr h="245750">
                <a:tc>
                  <a:txBody>
                    <a:bodyPr/>
                    <a:lstStyle/>
                    <a:p>
                      <a:pPr algn="ctr" fontAlgn="ctr"/>
                      <a:r>
                        <a:rPr lang="en-US" altLang="zh-CN" sz="1400" u="none" strike="noStrike">
                          <a:effectLst/>
                        </a:rPr>
                        <a:t>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dirty="0">
                          <a:effectLst/>
                        </a:rPr>
                        <a:t>BENZ</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25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SOUEAST</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45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KIA</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65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SKYWELL</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85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ZHIDOU</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612743829"/>
                  </a:ext>
                </a:extLst>
              </a:tr>
              <a:tr h="245750">
                <a:tc>
                  <a:txBody>
                    <a:bodyPr/>
                    <a:lstStyle/>
                    <a:p>
                      <a:pPr algn="ctr" fontAlgn="ctr"/>
                      <a:r>
                        <a:rPr lang="en-US" altLang="zh-CN" sz="1400" u="none" strike="noStrike">
                          <a:effectLst/>
                        </a:rPr>
                        <a:t>6</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BAIC</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26</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EXEED</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46</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KNDI</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66</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SMART</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86</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ZOTYE</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973495454"/>
                  </a:ext>
                </a:extLst>
              </a:tr>
              <a:tr h="245750">
                <a:tc>
                  <a:txBody>
                    <a:bodyPr/>
                    <a:lstStyle/>
                    <a:p>
                      <a:pPr algn="ctr" fontAlgn="ctr"/>
                      <a:r>
                        <a:rPr lang="en-US" altLang="zh-CN" sz="1400" u="none" strike="noStrike">
                          <a:effectLst/>
                        </a:rPr>
                        <a:t>7</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BMW</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27</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FQQT</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47</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LANDROVER</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67</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SAIC MAXUS</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87</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ZZNISSAN</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913729517"/>
                  </a:ext>
                </a:extLst>
              </a:tr>
              <a:tr h="245750">
                <a:tc>
                  <a:txBody>
                    <a:bodyPr/>
                    <a:lstStyle/>
                    <a:p>
                      <a:pPr algn="ctr" fontAlgn="ctr"/>
                      <a:r>
                        <a:rPr lang="en-US" altLang="zh-CN" sz="1400" u="none" strike="noStrike">
                          <a:effectLst/>
                        </a:rPr>
                        <a:t>8</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BQZZ</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28</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GM</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48</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LEXUS</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68</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TESLA</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975885583"/>
                  </a:ext>
                </a:extLst>
              </a:tr>
              <a:tr h="245750">
                <a:tc>
                  <a:txBody>
                    <a:bodyPr/>
                    <a:lstStyle/>
                    <a:p>
                      <a:pPr algn="ctr" fontAlgn="ctr"/>
                      <a:r>
                        <a:rPr lang="en-US" altLang="zh-CN" sz="1400" u="none" strike="noStrike">
                          <a:effectLst/>
                        </a:rPr>
                        <a:t>9</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BYD</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29</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TRUMPCHI</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49</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LIFAN</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69</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TJYQ</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932439897"/>
                  </a:ext>
                </a:extLst>
              </a:tr>
              <a:tr h="245750">
                <a:tc>
                  <a:txBody>
                    <a:bodyPr/>
                    <a:lstStyle/>
                    <a:p>
                      <a:pPr algn="ctr" fontAlgn="ctr"/>
                      <a:r>
                        <a:rPr lang="en-US" altLang="zh-CN" sz="1400" u="none" strike="noStrike">
                          <a:effectLst/>
                        </a:rPr>
                        <a:t>10</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CHANGAN</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30</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HNMAZDA</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50</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LEAPMOTOR</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70</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TOYOTA</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76395440"/>
                  </a:ext>
                </a:extLst>
              </a:tr>
              <a:tr h="245750">
                <a:tc>
                  <a:txBody>
                    <a:bodyPr/>
                    <a:lstStyle/>
                    <a:p>
                      <a:pPr algn="ctr" fontAlgn="ctr"/>
                      <a:r>
                        <a:rPr lang="en-US" altLang="zh-CN" sz="1400" u="none" strike="noStrike">
                          <a:effectLst/>
                        </a:rPr>
                        <a:t>11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GREAT WALL AUTO</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31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HONDA</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51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LI AUTO</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71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TRANSPORTER</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550496155"/>
                  </a:ext>
                </a:extLst>
              </a:tr>
              <a:tr h="245750">
                <a:tc>
                  <a:txBody>
                    <a:bodyPr/>
                    <a:lstStyle/>
                    <a:p>
                      <a:pPr algn="ctr" fontAlgn="ctr"/>
                      <a:r>
                        <a:rPr lang="en-US" altLang="zh-CN" sz="1400" u="none" strike="noStrike">
                          <a:effectLst/>
                        </a:rPr>
                        <a:t>12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CHANGFENG</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32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BRILLIANCE</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52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LUXGEN</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72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FORD</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941707501"/>
                  </a:ext>
                </a:extLst>
              </a:tr>
              <a:tr h="245750">
                <a:tc>
                  <a:txBody>
                    <a:bodyPr/>
                    <a:lstStyle/>
                    <a:p>
                      <a:pPr algn="ctr" fontAlgn="ctr"/>
                      <a:r>
                        <a:rPr lang="en-US" altLang="zh-CN" sz="1400" u="none" strike="noStrike">
                          <a:effectLst/>
                        </a:rPr>
                        <a:t>13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CHERY</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33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HUATAI</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53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LYNKCO</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73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VOLVO</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566924953"/>
                  </a:ext>
                </a:extLst>
              </a:tr>
              <a:tr h="245750">
                <a:tc>
                  <a:txBody>
                    <a:bodyPr/>
                    <a:lstStyle/>
                    <a:p>
                      <a:pPr algn="ctr" fontAlgn="ctr"/>
                      <a:r>
                        <a:rPr lang="en-US" altLang="zh-CN" sz="1400" u="none" strike="noStrike">
                          <a:effectLst/>
                        </a:rPr>
                        <a:t>14</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CHUANGWEI</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34</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HYUNDAI</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54</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MIT</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74</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VW</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5117831"/>
                  </a:ext>
                </a:extLst>
              </a:tr>
              <a:tr h="245750">
                <a:tc>
                  <a:txBody>
                    <a:bodyPr/>
                    <a:lstStyle/>
                    <a:p>
                      <a:pPr algn="ctr" fontAlgn="ctr"/>
                      <a:r>
                        <a:rPr lang="en-US" altLang="zh-CN" sz="1400" u="none" strike="noStrike">
                          <a:effectLst/>
                        </a:rPr>
                        <a:t>15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CITROEN</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35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INFINITI</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55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NEZHA</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75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NIO</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902724041"/>
                  </a:ext>
                </a:extLst>
              </a:tr>
              <a:tr h="245750">
                <a:tc>
                  <a:txBody>
                    <a:bodyPr/>
                    <a:lstStyle/>
                    <a:p>
                      <a:pPr algn="ctr" fontAlgn="ctr"/>
                      <a:r>
                        <a:rPr lang="en-US" altLang="zh-CN" sz="1400" u="none" strike="noStrike">
                          <a:effectLst/>
                        </a:rPr>
                        <a:t>16</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DACIA</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36</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IVECO</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56</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NISSAN</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76</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WM MOTOR</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375041739"/>
                  </a:ext>
                </a:extLst>
              </a:tr>
              <a:tr h="245750">
                <a:tc>
                  <a:txBody>
                    <a:bodyPr/>
                    <a:lstStyle/>
                    <a:p>
                      <a:pPr algn="ctr" fontAlgn="ctr"/>
                      <a:r>
                        <a:rPr lang="en-US" altLang="zh-CN" sz="1400" u="none" strike="noStrike">
                          <a:effectLst/>
                        </a:rPr>
                        <a:t>17</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DFCITROEN</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37</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JAC</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57</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NJJINLONG</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77</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WULING</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628251724"/>
                  </a:ext>
                </a:extLst>
              </a:tr>
              <a:tr h="245750">
                <a:tc>
                  <a:txBody>
                    <a:bodyPr/>
                    <a:lstStyle/>
                    <a:p>
                      <a:pPr algn="ctr" fontAlgn="ctr"/>
                      <a:r>
                        <a:rPr lang="en-US" altLang="zh-CN" sz="1400" u="none" strike="noStrike">
                          <a:effectLst/>
                        </a:rPr>
                        <a:t>18</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DFFS</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38</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JAGUAR</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58</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OPEL</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78</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XIAOPENG</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588131623"/>
                  </a:ext>
                </a:extLst>
              </a:tr>
              <a:tr h="245750">
                <a:tc>
                  <a:txBody>
                    <a:bodyPr/>
                    <a:lstStyle/>
                    <a:p>
                      <a:pPr algn="ctr" fontAlgn="ctr"/>
                      <a:r>
                        <a:rPr lang="en-US" altLang="zh-CN" sz="1400" u="none" strike="noStrike">
                          <a:effectLst/>
                        </a:rPr>
                        <a:t>19</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DFFX</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39</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JETOUR</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59</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PEUGEOT</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79</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YEMA</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760021867"/>
                  </a:ext>
                </a:extLst>
              </a:tr>
              <a:tr h="245750">
                <a:tc>
                  <a:txBody>
                    <a:bodyPr/>
                    <a:lstStyle/>
                    <a:p>
                      <a:pPr algn="ctr" fontAlgn="ctr"/>
                      <a:r>
                        <a:rPr lang="en-US" altLang="zh-CN" sz="1400" u="none" strike="noStrike">
                          <a:effectLst/>
                        </a:rPr>
                        <a:t>20</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dirty="0">
                          <a:effectLst/>
                        </a:rPr>
                        <a:t>DFJF</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dirty="0">
                          <a:effectLst/>
                        </a:rPr>
                        <a:t>40</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JMC</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60</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PORSCHE</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80</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400" u="none" strike="noStrike">
                          <a:effectLst/>
                        </a:rPr>
                        <a:t>YQAUDI</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256009345"/>
                  </a:ext>
                </a:extLst>
              </a:tr>
            </a:tbl>
          </a:graphicData>
        </a:graphic>
      </p:graphicFrame>
    </p:spTree>
    <p:extLst>
      <p:ext uri="{BB962C8B-B14F-4D97-AF65-F5344CB8AC3E}">
        <p14:creationId xmlns:p14="http://schemas.microsoft.com/office/powerpoint/2010/main" val="561228009"/>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2E61054-7C0F-4B61-6B04-6690F634827F}"/>
              </a:ext>
            </a:extLst>
          </p:cNvPr>
          <p:cNvSpPr txBox="1"/>
          <p:nvPr/>
        </p:nvSpPr>
        <p:spPr>
          <a:xfrm>
            <a:off x="242547" y="313345"/>
            <a:ext cx="1997606" cy="369332"/>
          </a:xfrm>
          <a:prstGeom prst="rect">
            <a:avLst/>
          </a:prstGeom>
          <a:noFill/>
        </p:spPr>
        <p:txBody>
          <a:bodyPr wrap="square" rtlCol="0">
            <a:spAutoFit/>
          </a:bodyPr>
          <a:lstStyle/>
          <a:p>
            <a:r>
              <a:rPr lang="en-US" altLang="zh-CN" b="1" dirty="0">
                <a:solidFill>
                  <a:schemeClr val="bg1"/>
                </a:solidFill>
                <a:latin typeface="Arial" panose="020B0604020202090204" pitchFamily="34" charset="0"/>
                <a:ea typeface="微软雅黑" panose="020B0503020204020204" charset="-122"/>
                <a:cs typeface="Arial" panose="020B0604020202090204" pitchFamily="34" charset="0"/>
              </a:rPr>
              <a:t>INTRODUCTION</a:t>
            </a:r>
          </a:p>
        </p:txBody>
      </p:sp>
      <p:cxnSp>
        <p:nvCxnSpPr>
          <p:cNvPr id="5" name="直接连接符 4">
            <a:extLst>
              <a:ext uri="{FF2B5EF4-FFF2-40B4-BE49-F238E27FC236}">
                <a16:creationId xmlns:a16="http://schemas.microsoft.com/office/drawing/2014/main" id="{73BA9D6F-14D0-BCC8-F069-2AEDC2AC626E}"/>
              </a:ext>
            </a:extLst>
          </p:cNvPr>
          <p:cNvCxnSpPr>
            <a:cxnSpLocks/>
          </p:cNvCxnSpPr>
          <p:nvPr/>
        </p:nvCxnSpPr>
        <p:spPr>
          <a:xfrm>
            <a:off x="0" y="6679787"/>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0112F4FB-83F0-66C9-683B-A491BC1103E4}"/>
              </a:ext>
            </a:extLst>
          </p:cNvPr>
          <p:cNvCxnSpPr/>
          <p:nvPr/>
        </p:nvCxnSpPr>
        <p:spPr>
          <a:xfrm>
            <a:off x="522605" y="1045210"/>
            <a:ext cx="1116139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矩形: 圆角 71">
            <a:extLst>
              <a:ext uri="{FF2B5EF4-FFF2-40B4-BE49-F238E27FC236}">
                <a16:creationId xmlns:a16="http://schemas.microsoft.com/office/drawing/2014/main" id="{526A6EB2-51B8-AE97-5209-AFCF5343B544}"/>
              </a:ext>
            </a:extLst>
          </p:cNvPr>
          <p:cNvSpPr/>
          <p:nvPr/>
        </p:nvSpPr>
        <p:spPr>
          <a:xfrm flipH="1">
            <a:off x="393065" y="424443"/>
            <a:ext cx="770255" cy="52451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PART-03</a:t>
            </a:r>
            <a:endParaRPr lang="zh-CN" altLang="en-US" sz="1000" dirty="0">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4A3D3A5F-A59E-8CA7-74DD-A7820189E515}"/>
              </a:ext>
            </a:extLst>
          </p:cNvPr>
          <p:cNvSpPr txBox="1"/>
          <p:nvPr/>
        </p:nvSpPr>
        <p:spPr>
          <a:xfrm>
            <a:off x="1167130" y="425713"/>
            <a:ext cx="4747895" cy="52322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COVERAGE-General Mode</a:t>
            </a:r>
          </a:p>
        </p:txBody>
      </p:sp>
      <p:graphicFrame>
        <p:nvGraphicFramePr>
          <p:cNvPr id="4" name="表格 3">
            <a:extLst>
              <a:ext uri="{FF2B5EF4-FFF2-40B4-BE49-F238E27FC236}">
                <a16:creationId xmlns:a16="http://schemas.microsoft.com/office/drawing/2014/main" id="{A25ACC9B-47E7-58DD-5467-EEE8FC2DFBBD}"/>
              </a:ext>
            </a:extLst>
          </p:cNvPr>
          <p:cNvGraphicFramePr>
            <a:graphicFrameLocks noGrp="1"/>
          </p:cNvGraphicFramePr>
          <p:nvPr>
            <p:extLst>
              <p:ext uri="{D42A27DB-BD31-4B8C-83A1-F6EECF244321}">
                <p14:modId xmlns:p14="http://schemas.microsoft.com/office/powerpoint/2010/main" val="1802702298"/>
              </p:ext>
            </p:extLst>
          </p:nvPr>
        </p:nvGraphicFramePr>
        <p:xfrm>
          <a:off x="671513" y="1311466"/>
          <a:ext cx="10487025" cy="5005797"/>
        </p:xfrm>
        <a:graphic>
          <a:graphicData uri="http://schemas.openxmlformats.org/drawingml/2006/table">
            <a:tbl>
              <a:tblPr>
                <a:tableStyleId>{8EC20E35-A176-4012-BC5E-935CFFF8708E}</a:tableStyleId>
              </a:tblPr>
              <a:tblGrid>
                <a:gridCol w="250149">
                  <a:extLst>
                    <a:ext uri="{9D8B030D-6E8A-4147-A177-3AD203B41FA5}">
                      <a16:colId xmlns:a16="http://schemas.microsoft.com/office/drawing/2014/main" val="1119730033"/>
                    </a:ext>
                  </a:extLst>
                </a:gridCol>
                <a:gridCol w="1789529">
                  <a:extLst>
                    <a:ext uri="{9D8B030D-6E8A-4147-A177-3AD203B41FA5}">
                      <a16:colId xmlns:a16="http://schemas.microsoft.com/office/drawing/2014/main" val="2148393363"/>
                    </a:ext>
                  </a:extLst>
                </a:gridCol>
                <a:gridCol w="442572">
                  <a:extLst>
                    <a:ext uri="{9D8B030D-6E8A-4147-A177-3AD203B41FA5}">
                      <a16:colId xmlns:a16="http://schemas.microsoft.com/office/drawing/2014/main" val="1578400679"/>
                    </a:ext>
                  </a:extLst>
                </a:gridCol>
                <a:gridCol w="1789529">
                  <a:extLst>
                    <a:ext uri="{9D8B030D-6E8A-4147-A177-3AD203B41FA5}">
                      <a16:colId xmlns:a16="http://schemas.microsoft.com/office/drawing/2014/main" val="1475967590"/>
                    </a:ext>
                  </a:extLst>
                </a:gridCol>
                <a:gridCol w="250149">
                  <a:extLst>
                    <a:ext uri="{9D8B030D-6E8A-4147-A177-3AD203B41FA5}">
                      <a16:colId xmlns:a16="http://schemas.microsoft.com/office/drawing/2014/main" val="489008559"/>
                    </a:ext>
                  </a:extLst>
                </a:gridCol>
                <a:gridCol w="1789529">
                  <a:extLst>
                    <a:ext uri="{9D8B030D-6E8A-4147-A177-3AD203B41FA5}">
                      <a16:colId xmlns:a16="http://schemas.microsoft.com/office/drawing/2014/main" val="2411973682"/>
                    </a:ext>
                  </a:extLst>
                </a:gridCol>
                <a:gridCol w="298255">
                  <a:extLst>
                    <a:ext uri="{9D8B030D-6E8A-4147-A177-3AD203B41FA5}">
                      <a16:colId xmlns:a16="http://schemas.microsoft.com/office/drawing/2014/main" val="925207549"/>
                    </a:ext>
                  </a:extLst>
                </a:gridCol>
                <a:gridCol w="1789529">
                  <a:extLst>
                    <a:ext uri="{9D8B030D-6E8A-4147-A177-3AD203B41FA5}">
                      <a16:colId xmlns:a16="http://schemas.microsoft.com/office/drawing/2014/main" val="2360684990"/>
                    </a:ext>
                  </a:extLst>
                </a:gridCol>
                <a:gridCol w="298255">
                  <a:extLst>
                    <a:ext uri="{9D8B030D-6E8A-4147-A177-3AD203B41FA5}">
                      <a16:colId xmlns:a16="http://schemas.microsoft.com/office/drawing/2014/main" val="1770218758"/>
                    </a:ext>
                  </a:extLst>
                </a:gridCol>
                <a:gridCol w="1789529">
                  <a:extLst>
                    <a:ext uri="{9D8B030D-6E8A-4147-A177-3AD203B41FA5}">
                      <a16:colId xmlns:a16="http://schemas.microsoft.com/office/drawing/2014/main" val="1403038872"/>
                    </a:ext>
                  </a:extLst>
                </a:gridCol>
              </a:tblGrid>
              <a:tr h="263463">
                <a:tc gridSpan="2">
                  <a:txBody>
                    <a:bodyPr/>
                    <a:lstStyle/>
                    <a:p>
                      <a:pPr algn="ctr" fontAlgn="ctr"/>
                      <a:r>
                        <a:rPr lang="en-US" sz="1600" b="1" u="none" strike="noStrike" dirty="0">
                          <a:effectLst/>
                        </a:rPr>
                        <a:t>America</a:t>
                      </a:r>
                      <a:endParaRPr lang="en-US" sz="16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zh-CN" altLang="en-US"/>
                    </a:p>
                  </a:txBody>
                  <a:tcPr/>
                </a:tc>
                <a:tc gridSpan="4">
                  <a:txBody>
                    <a:bodyPr/>
                    <a:lstStyle/>
                    <a:p>
                      <a:pPr algn="ctr" fontAlgn="ctr"/>
                      <a:r>
                        <a:rPr lang="en-US" sz="1600" b="1" u="none" strike="noStrike" dirty="0">
                          <a:effectLst/>
                        </a:rPr>
                        <a:t>Asia</a:t>
                      </a:r>
                      <a:endParaRPr lang="en-US" sz="16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fontAlgn="ctr"/>
                      <a:r>
                        <a:rPr lang="en-US" sz="1600" b="1" u="none" strike="noStrike" dirty="0">
                          <a:effectLst/>
                        </a:rPr>
                        <a:t>Europe</a:t>
                      </a:r>
                      <a:endParaRPr lang="en-US" sz="16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843875889"/>
                  </a:ext>
                </a:extLst>
              </a:tr>
              <a:tr h="263463">
                <a:tc>
                  <a:txBody>
                    <a:bodyPr/>
                    <a:lstStyle/>
                    <a:p>
                      <a:pPr algn="ctr" fontAlgn="ctr"/>
                      <a:r>
                        <a:rPr lang="en-US" altLang="zh-CN" sz="1400" u="none" strike="noStrike">
                          <a:effectLst/>
                        </a:rPr>
                        <a:t>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ctr"/>
                      <a:r>
                        <a:rPr lang="en-US" sz="1400" u="none" strike="noStrike" dirty="0">
                          <a:effectLst/>
                        </a:rPr>
                        <a:t>BUICK</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altLang="zh-CN" sz="1400" u="none" strike="noStrike">
                          <a:effectLst/>
                        </a:rPr>
                        <a:t>17</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ctr"/>
                      <a:r>
                        <a:rPr lang="en-US" sz="1400" u="none" strike="noStrike" dirty="0">
                          <a:effectLst/>
                        </a:rPr>
                        <a:t>ACURA</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400" u="none" strike="noStrike" dirty="0">
                          <a:effectLst/>
                        </a:rPr>
                        <a:t>35</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ctr"/>
                      <a:r>
                        <a:rPr lang="en-US" sz="1400" u="none" strike="noStrike">
                          <a:effectLst/>
                        </a:rPr>
                        <a:t>NISSANG-TR</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altLang="zh-CN" sz="1400" u="none" strike="noStrike">
                          <a:effectLst/>
                        </a:rPr>
                        <a:t>52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ctr"/>
                      <a:r>
                        <a:rPr lang="en-US" sz="1400" u="none" strike="noStrike">
                          <a:effectLst/>
                        </a:rPr>
                        <a:t>ABARTH</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400" u="none" strike="noStrike">
                          <a:effectLst/>
                        </a:rPr>
                        <a:t>70</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ctr"/>
                      <a:r>
                        <a:rPr lang="en-US" sz="1400" u="none" strike="noStrike">
                          <a:effectLst/>
                        </a:rPr>
                        <a:t>LANCIA</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09093192"/>
                  </a:ext>
                </a:extLst>
              </a:tr>
              <a:tr h="263463">
                <a:tc>
                  <a:txBody>
                    <a:bodyPr/>
                    <a:lstStyle/>
                    <a:p>
                      <a:pPr algn="ctr" fontAlgn="ctr"/>
                      <a:r>
                        <a:rPr lang="en-US" altLang="zh-CN" sz="1400" u="none" strike="noStrike">
                          <a:effectLst/>
                        </a:rPr>
                        <a:t>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dirty="0">
                          <a:effectLst/>
                        </a:rPr>
                        <a:t>CADILLAC</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18</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a:effectLst/>
                        </a:rPr>
                        <a:t>DAEWOO</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dirty="0">
                          <a:effectLst/>
                        </a:rPr>
                        <a:t>36</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dirty="0">
                          <a:effectLst/>
                        </a:rPr>
                        <a:t>PERODUA</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53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a:effectLst/>
                        </a:rPr>
                        <a:t>ALPHA ROMEO</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71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LANDROVER</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837299257"/>
                  </a:ext>
                </a:extLst>
              </a:tr>
              <a:tr h="263463">
                <a:tc>
                  <a:txBody>
                    <a:bodyPr/>
                    <a:lstStyle/>
                    <a:p>
                      <a:pPr algn="ctr" fontAlgn="ctr"/>
                      <a:r>
                        <a:rPr lang="en-US" altLang="zh-CN" sz="1400" u="none" strike="noStrike">
                          <a:effectLst/>
                        </a:rPr>
                        <a:t>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dirty="0">
                          <a:effectLst/>
                        </a:rPr>
                        <a:t>CHEVROLET</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19</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dirty="0">
                          <a:effectLst/>
                        </a:rPr>
                        <a:t>DAIHATSU</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37</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dirty="0">
                          <a:effectLst/>
                        </a:rPr>
                        <a:t>PROTON</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54</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a:effectLst/>
                        </a:rPr>
                        <a:t>ASTONMARTIN</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72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MASERATI</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58086314"/>
                  </a:ext>
                </a:extLst>
              </a:tr>
              <a:tr h="263463">
                <a:tc>
                  <a:txBody>
                    <a:bodyPr/>
                    <a:lstStyle/>
                    <a:p>
                      <a:pPr algn="ctr" fontAlgn="ctr"/>
                      <a:r>
                        <a:rPr lang="en-US" altLang="zh-CN" sz="1400" u="none" strike="noStrike">
                          <a:effectLst/>
                        </a:rPr>
                        <a:t>4</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dirty="0">
                          <a:effectLst/>
                        </a:rPr>
                        <a:t>CHRYSLER</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20</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dirty="0">
                          <a:effectLst/>
                        </a:rPr>
                        <a:t>HONDA</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38</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dirty="0">
                          <a:effectLst/>
                        </a:rPr>
                        <a:t>RENAULT SAMSUNG</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55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a:effectLst/>
                        </a:rPr>
                        <a:t>AUDI</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73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MAYBACH</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973892717"/>
                  </a:ext>
                </a:extLst>
              </a:tr>
              <a:tr h="263463">
                <a:tc>
                  <a:txBody>
                    <a:bodyPr/>
                    <a:lstStyle/>
                    <a:p>
                      <a:pPr algn="ctr" fontAlgn="ctr"/>
                      <a:r>
                        <a:rPr lang="en-US" altLang="zh-CN" sz="1400" u="none" strike="noStrike">
                          <a:effectLst/>
                        </a:rPr>
                        <a:t>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dirty="0">
                          <a:effectLst/>
                        </a:rPr>
                        <a:t>DODGE</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21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a:effectLst/>
                        </a:rPr>
                        <a:t>HOLDEN</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39</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dirty="0">
                          <a:effectLst/>
                        </a:rPr>
                        <a:t>SSANGYONG</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56</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a:effectLst/>
                        </a:rPr>
                        <a:t>BAOWO</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74</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OPEL</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259232213"/>
                  </a:ext>
                </a:extLst>
              </a:tr>
              <a:tr h="263463">
                <a:tc>
                  <a:txBody>
                    <a:bodyPr/>
                    <a:lstStyle/>
                    <a:p>
                      <a:pPr algn="ctr" fontAlgn="ctr"/>
                      <a:r>
                        <a:rPr lang="en-US" altLang="zh-CN" sz="1400" u="none" strike="noStrike">
                          <a:effectLst/>
                        </a:rPr>
                        <a:t>6</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dirty="0">
                          <a:effectLst/>
                        </a:rPr>
                        <a:t>GM</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22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dirty="0">
                          <a:effectLst/>
                        </a:rPr>
                        <a:t>HYUNDAI</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40</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SUBARU</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57</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a:effectLst/>
                        </a:rPr>
                        <a:t>BENTLEY</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75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PEUGEOT</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711933809"/>
                  </a:ext>
                </a:extLst>
              </a:tr>
              <a:tr h="263463">
                <a:tc>
                  <a:txBody>
                    <a:bodyPr/>
                    <a:lstStyle/>
                    <a:p>
                      <a:pPr algn="ctr" fontAlgn="ctr"/>
                      <a:r>
                        <a:rPr lang="en-US" altLang="zh-CN" sz="1400" u="none" strike="noStrike">
                          <a:effectLst/>
                        </a:rPr>
                        <a:t>7</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GMC</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23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dirty="0">
                          <a:effectLst/>
                        </a:rPr>
                        <a:t>HYUNDAI CV</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41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dirty="0">
                          <a:effectLst/>
                        </a:rPr>
                        <a:t>SUZUKI</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58</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a:effectLst/>
                        </a:rPr>
                        <a:t>BENZ</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76</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PORSCHE</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97270119"/>
                  </a:ext>
                </a:extLst>
              </a:tr>
              <a:tr h="263463">
                <a:tc>
                  <a:txBody>
                    <a:bodyPr/>
                    <a:lstStyle/>
                    <a:p>
                      <a:pPr algn="ctr" fontAlgn="ctr"/>
                      <a:r>
                        <a:rPr lang="en-US" altLang="zh-CN" sz="1400" u="none" strike="noStrike">
                          <a:effectLst/>
                        </a:rPr>
                        <a:t>8</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dirty="0">
                          <a:effectLst/>
                        </a:rPr>
                        <a:t>FORD</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24</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a:effectLst/>
                        </a:rPr>
                        <a:t>INFINITI</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dirty="0">
                          <a:effectLst/>
                        </a:rPr>
                        <a:t>42</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TATA</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59</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a:effectLst/>
                        </a:rPr>
                        <a:t>BENZ SMART</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77</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RENAULT</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977996078"/>
                  </a:ext>
                </a:extLst>
              </a:tr>
              <a:tr h="263463">
                <a:tc>
                  <a:txBody>
                    <a:bodyPr/>
                    <a:lstStyle/>
                    <a:p>
                      <a:pPr algn="ctr" fontAlgn="ctr"/>
                      <a:r>
                        <a:rPr lang="en-US" altLang="zh-CN" sz="1400" u="none" strike="noStrike">
                          <a:effectLst/>
                        </a:rPr>
                        <a:t>9</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HUMMER</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25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dirty="0">
                          <a:effectLst/>
                        </a:rPr>
                        <a:t>ISUZU</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43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TH ISUZU</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60</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a:effectLst/>
                        </a:rPr>
                        <a:t>BENZ TRANSPORTER</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78</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ROLLS ROYCE</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4108318956"/>
                  </a:ext>
                </a:extLst>
              </a:tr>
              <a:tr h="263463">
                <a:tc>
                  <a:txBody>
                    <a:bodyPr/>
                    <a:lstStyle/>
                    <a:p>
                      <a:pPr algn="ctr" fontAlgn="ctr"/>
                      <a:r>
                        <a:rPr lang="en-US" altLang="zh-CN" sz="1400" u="none" strike="noStrike">
                          <a:effectLst/>
                        </a:rPr>
                        <a:t>10</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dirty="0">
                          <a:effectLst/>
                        </a:rPr>
                        <a:t>JEEP</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26</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dirty="0">
                          <a:effectLst/>
                        </a:rPr>
                        <a:t>ISUZU LIGHT TRUCK</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dirty="0">
                          <a:effectLst/>
                        </a:rPr>
                        <a:t>44</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dirty="0">
                          <a:effectLst/>
                        </a:rPr>
                        <a:t>TOYOTA</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61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a:effectLst/>
                        </a:rPr>
                        <a:t>BMW</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79</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SEAT</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0863015"/>
                  </a:ext>
                </a:extLst>
              </a:tr>
              <a:tr h="263463">
                <a:tc>
                  <a:txBody>
                    <a:bodyPr/>
                    <a:lstStyle/>
                    <a:p>
                      <a:pPr algn="ctr" fontAlgn="ctr"/>
                      <a:r>
                        <a:rPr lang="en-US" altLang="zh-CN" sz="1400" u="none" strike="noStrike">
                          <a:effectLst/>
                        </a:rPr>
                        <a:t>11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LINCOLN</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27</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a:effectLst/>
                        </a:rPr>
                        <a:t>KIA</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45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dirty="0">
                          <a:effectLst/>
                        </a:rPr>
                        <a:t>VINFAST</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62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dirty="0">
                          <a:effectLst/>
                        </a:rPr>
                        <a:t>BMW MINI</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80</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SKODA</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728531114"/>
                  </a:ext>
                </a:extLst>
              </a:tr>
              <a:tr h="263463">
                <a:tc>
                  <a:txBody>
                    <a:bodyPr/>
                    <a:lstStyle/>
                    <a:p>
                      <a:pPr algn="ctr" fontAlgn="ctr"/>
                      <a:r>
                        <a:rPr lang="en-US" altLang="zh-CN" sz="1400" u="none" strike="noStrike">
                          <a:effectLst/>
                        </a:rPr>
                        <a:t>12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dirty="0">
                          <a:effectLst/>
                        </a:rPr>
                        <a:t>PONTIAC</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28</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a:effectLst/>
                        </a:rPr>
                        <a:t>LEXUS</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46</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ZHONGHUA</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altLang="zh-CN" sz="1400" u="none" strike="noStrike">
                          <a:effectLst/>
                        </a:rPr>
                        <a:t>63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a:effectLst/>
                        </a:rPr>
                        <a:t>BUGATTI</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81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VOLVO</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810508290"/>
                  </a:ext>
                </a:extLst>
              </a:tr>
              <a:tr h="263463">
                <a:tc>
                  <a:txBody>
                    <a:bodyPr/>
                    <a:lstStyle/>
                    <a:p>
                      <a:pPr algn="ctr" fontAlgn="ctr"/>
                      <a:r>
                        <a:rPr lang="en-US" altLang="zh-CN" sz="1400" u="none" strike="noStrike">
                          <a:effectLst/>
                        </a:rPr>
                        <a:t>13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dirty="0">
                          <a:effectLst/>
                        </a:rPr>
                        <a:t>SAAB</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29</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dirty="0">
                          <a:effectLst/>
                        </a:rPr>
                        <a:t>LUXGEN</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gridSpan="2">
                  <a:txBody>
                    <a:bodyPr/>
                    <a:lstStyle/>
                    <a:p>
                      <a:pPr algn="ctr" fontAlgn="ctr"/>
                      <a:r>
                        <a:rPr lang="en-US" sz="1400" b="1" u="none" strike="noStrike" dirty="0">
                          <a:effectLst/>
                        </a:rPr>
                        <a:t>Russia</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fontAlgn="ctr"/>
                      <a:r>
                        <a:rPr lang="en-US" altLang="zh-CN" sz="1400" u="none" strike="noStrike">
                          <a:effectLst/>
                        </a:rPr>
                        <a:t>64</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a:effectLst/>
                        </a:rPr>
                        <a:t>CITROEN</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82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a:effectLst/>
                        </a:rPr>
                        <a:t>VW</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615579605"/>
                  </a:ext>
                </a:extLst>
              </a:tr>
              <a:tr h="263463">
                <a:tc>
                  <a:txBody>
                    <a:bodyPr/>
                    <a:lstStyle/>
                    <a:p>
                      <a:pPr algn="ctr" fontAlgn="ctr"/>
                      <a:r>
                        <a:rPr lang="en-US" altLang="zh-CN" sz="1400" u="none" strike="noStrike">
                          <a:effectLst/>
                        </a:rPr>
                        <a:t>14</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dirty="0">
                          <a:effectLst/>
                        </a:rPr>
                        <a:t>SATURN</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30</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a:effectLst/>
                        </a:rPr>
                        <a:t>MAHINDRA</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47</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ctr"/>
                      <a:r>
                        <a:rPr lang="en-US" sz="1400" u="none" strike="noStrike" dirty="0">
                          <a:effectLst/>
                        </a:rPr>
                        <a:t>GAZ</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altLang="zh-CN" sz="1400" u="none" strike="noStrike">
                          <a:effectLst/>
                        </a:rPr>
                        <a:t>65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a:effectLst/>
                        </a:rPr>
                        <a:t>DACIA</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83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l" fontAlgn="ctr"/>
                      <a:r>
                        <a:rPr lang="en-US" sz="1400" u="none" strike="noStrike">
                          <a:effectLst/>
                        </a:rPr>
                        <a:t>VW CV</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6231216"/>
                  </a:ext>
                </a:extLst>
              </a:tr>
              <a:tr h="263463">
                <a:tc>
                  <a:txBody>
                    <a:bodyPr/>
                    <a:lstStyle/>
                    <a:p>
                      <a:pPr algn="ctr" fontAlgn="ctr"/>
                      <a:r>
                        <a:rPr lang="en-US" altLang="zh-CN" sz="1400" u="none" strike="noStrike">
                          <a:effectLst/>
                        </a:rPr>
                        <a:t>15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dirty="0">
                          <a:effectLst/>
                        </a:rPr>
                        <a:t>SCION</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31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a:effectLst/>
                        </a:rPr>
                        <a:t>MARUTI</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48</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dirty="0">
                          <a:effectLst/>
                        </a:rPr>
                        <a:t>PAZ</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66</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a:effectLst/>
                        </a:rPr>
                        <a:t>FERRARI</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rowSpan="4" gridSpan="2">
                  <a:txBody>
                    <a:bodyPr/>
                    <a:lstStyle/>
                    <a:p>
                      <a:pPr algn="l"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Next page</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T w="12700" cap="flat" cmpd="sng" algn="ctr">
                      <a:solidFill>
                        <a:schemeClr val="tx1"/>
                      </a:solidFill>
                      <a:prstDash val="solid"/>
                      <a:round/>
                      <a:headEnd type="none" w="med" len="med"/>
                      <a:tailEnd type="none" w="med" len="med"/>
                    </a:lnT>
                  </a:tcPr>
                </a:tc>
                <a:tc rowSpan="4" hMerge="1">
                  <a:txBody>
                    <a:bodyPr/>
                    <a:lstStyle/>
                    <a:p>
                      <a:endParaRPr lang="zh-CN" altLang="en-US"/>
                    </a:p>
                  </a:txBody>
                  <a:tcPr/>
                </a:tc>
                <a:extLst>
                  <a:ext uri="{0D108BD9-81ED-4DB2-BD59-A6C34878D82A}">
                    <a16:rowId xmlns:a16="http://schemas.microsoft.com/office/drawing/2014/main" val="2578103734"/>
                  </a:ext>
                </a:extLst>
              </a:tr>
              <a:tr h="263463">
                <a:tc>
                  <a:txBody>
                    <a:bodyPr/>
                    <a:lstStyle/>
                    <a:p>
                      <a:pPr algn="ctr" fontAlgn="ctr"/>
                      <a:r>
                        <a:rPr lang="en-US" altLang="zh-CN" sz="1400" u="none" strike="noStrike">
                          <a:effectLst/>
                        </a:rPr>
                        <a:t>16</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dirty="0">
                          <a:effectLst/>
                        </a:rPr>
                        <a:t>TESLA</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32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a:effectLst/>
                        </a:rPr>
                        <a:t>MAZDA</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49</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dirty="0">
                          <a:effectLst/>
                        </a:rPr>
                        <a:t>UAZ</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67</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a:effectLst/>
                        </a:rPr>
                        <a:t>FIAT</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gridSpan="2" vMerge="1">
                  <a:txBody>
                    <a:bodyPr/>
                    <a:lstStyle/>
                    <a:p>
                      <a:endParaRPr lang="zh-CN" altLang="en-US"/>
                    </a:p>
                  </a:txBody>
                  <a:tcPr/>
                </a:tc>
                <a:tc hMerge="1" vMerge="1">
                  <a:txBody>
                    <a:bodyPr/>
                    <a:lstStyle/>
                    <a:p>
                      <a:endParaRPr lang="zh-CN" altLang="en-US"/>
                    </a:p>
                  </a:txBody>
                  <a:tcPr/>
                </a:tc>
                <a:extLst>
                  <a:ext uri="{0D108BD9-81ED-4DB2-BD59-A6C34878D82A}">
                    <a16:rowId xmlns:a16="http://schemas.microsoft.com/office/drawing/2014/main" val="943868449"/>
                  </a:ext>
                </a:extLst>
              </a:tr>
              <a:tr h="263463">
                <a:tc>
                  <a:txBody>
                    <a:bodyPr/>
                    <a:lstStyle/>
                    <a:p>
                      <a:pPr algn="ctr" fontAlgn="ctr"/>
                      <a:r>
                        <a:rPr lang="en-US" altLang="zh-CN" sz="1400" u="none" strike="noStrike">
                          <a:effectLst/>
                        </a:rPr>
                        <a:t>17</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dirty="0">
                          <a:effectLst/>
                        </a:rPr>
                        <a:t>VAUXHALL</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33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a:effectLst/>
                        </a:rPr>
                        <a:t>MITSUBISHI</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50</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dirty="0">
                          <a:effectLst/>
                        </a:rPr>
                        <a:t>VAZ</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68</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a:effectLst/>
                        </a:rPr>
                        <a:t>JAGUAR</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gridSpan="2" vMerge="1">
                  <a:txBody>
                    <a:bodyPr/>
                    <a:lstStyle/>
                    <a:p>
                      <a:endParaRPr lang="zh-CN" altLang="en-US"/>
                    </a:p>
                  </a:txBody>
                  <a:tcPr/>
                </a:tc>
                <a:tc hMerge="1" vMerge="1">
                  <a:txBody>
                    <a:bodyPr/>
                    <a:lstStyle/>
                    <a:p>
                      <a:endParaRPr lang="zh-CN" altLang="en-US"/>
                    </a:p>
                  </a:txBody>
                  <a:tcPr/>
                </a:tc>
                <a:extLst>
                  <a:ext uri="{0D108BD9-81ED-4DB2-BD59-A6C34878D82A}">
                    <a16:rowId xmlns:a16="http://schemas.microsoft.com/office/drawing/2014/main" val="4171042648"/>
                  </a:ext>
                </a:extLst>
              </a:tr>
              <a:tr h="263463">
                <a:tc gridSpan="2">
                  <a:txBody>
                    <a:bodyPr/>
                    <a:lstStyle/>
                    <a:p>
                      <a:pPr algn="ctr" fontAlgn="ct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hMerge="1">
                  <a:txBody>
                    <a:bodyPr/>
                    <a:lstStyle/>
                    <a:p>
                      <a:endParaRPr lang="zh-CN" altLang="en-US"/>
                    </a:p>
                  </a:txBody>
                  <a:tcPr/>
                </a:tc>
                <a:tc>
                  <a:txBody>
                    <a:bodyPr/>
                    <a:lstStyle/>
                    <a:p>
                      <a:pPr algn="ctr" fontAlgn="ctr"/>
                      <a:r>
                        <a:rPr lang="en-US" altLang="zh-CN" sz="1400" u="none" strike="noStrike">
                          <a:effectLst/>
                        </a:rPr>
                        <a:t>34</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dirty="0">
                          <a:effectLst/>
                        </a:rPr>
                        <a:t>NISSAN</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400" u="none" strike="noStrike">
                          <a:effectLst/>
                        </a:rPr>
                        <a:t>51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u="none" strike="noStrike" dirty="0">
                          <a:effectLst/>
                        </a:rPr>
                        <a:t>ZAZ</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zh-CN" sz="1400" u="none" strike="noStrike">
                          <a:effectLst/>
                        </a:rPr>
                        <a:t>69</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l" fontAlgn="ctr"/>
                      <a:r>
                        <a:rPr lang="en-US" sz="1400" u="none" strike="noStrike" dirty="0">
                          <a:effectLst/>
                        </a:rPr>
                        <a:t>LAMBORGHINI</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gridSpan="2" vMerge="1">
                  <a:txBody>
                    <a:bodyPr/>
                    <a:lstStyle/>
                    <a:p>
                      <a:endParaRPr lang="zh-CN" altLang="en-US"/>
                    </a:p>
                  </a:txBody>
                  <a:tcPr/>
                </a:tc>
                <a:tc hMerge="1" vMerge="1">
                  <a:txBody>
                    <a:bodyPr/>
                    <a:lstStyle/>
                    <a:p>
                      <a:endParaRPr lang="zh-CN" altLang="en-US"/>
                    </a:p>
                  </a:txBody>
                  <a:tcPr/>
                </a:tc>
                <a:extLst>
                  <a:ext uri="{0D108BD9-81ED-4DB2-BD59-A6C34878D82A}">
                    <a16:rowId xmlns:a16="http://schemas.microsoft.com/office/drawing/2014/main" val="964348453"/>
                  </a:ext>
                </a:extLst>
              </a:tr>
            </a:tbl>
          </a:graphicData>
        </a:graphic>
      </p:graphicFrame>
    </p:spTree>
    <p:extLst>
      <p:ext uri="{BB962C8B-B14F-4D97-AF65-F5344CB8AC3E}">
        <p14:creationId xmlns:p14="http://schemas.microsoft.com/office/powerpoint/2010/main" val="1013161643"/>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2E61054-7C0F-4B61-6B04-6690F634827F}"/>
              </a:ext>
            </a:extLst>
          </p:cNvPr>
          <p:cNvSpPr txBox="1"/>
          <p:nvPr/>
        </p:nvSpPr>
        <p:spPr>
          <a:xfrm>
            <a:off x="242547" y="313345"/>
            <a:ext cx="1997606" cy="369332"/>
          </a:xfrm>
          <a:prstGeom prst="rect">
            <a:avLst/>
          </a:prstGeom>
          <a:noFill/>
        </p:spPr>
        <p:txBody>
          <a:bodyPr wrap="square" rtlCol="0">
            <a:spAutoFit/>
          </a:bodyPr>
          <a:lstStyle/>
          <a:p>
            <a:r>
              <a:rPr lang="en-US" altLang="zh-CN" b="1" dirty="0">
                <a:solidFill>
                  <a:schemeClr val="bg1"/>
                </a:solidFill>
                <a:latin typeface="Arial" panose="020B0604020202090204" pitchFamily="34" charset="0"/>
                <a:ea typeface="微软雅黑" panose="020B0503020204020204" charset="-122"/>
                <a:cs typeface="Arial" panose="020B0604020202090204" pitchFamily="34" charset="0"/>
              </a:rPr>
              <a:t>INTRODUCTION</a:t>
            </a:r>
          </a:p>
        </p:txBody>
      </p:sp>
      <p:cxnSp>
        <p:nvCxnSpPr>
          <p:cNvPr id="5" name="直接连接符 4">
            <a:extLst>
              <a:ext uri="{FF2B5EF4-FFF2-40B4-BE49-F238E27FC236}">
                <a16:creationId xmlns:a16="http://schemas.microsoft.com/office/drawing/2014/main" id="{73BA9D6F-14D0-BCC8-F069-2AEDC2AC626E}"/>
              </a:ext>
            </a:extLst>
          </p:cNvPr>
          <p:cNvCxnSpPr>
            <a:cxnSpLocks/>
          </p:cNvCxnSpPr>
          <p:nvPr/>
        </p:nvCxnSpPr>
        <p:spPr>
          <a:xfrm>
            <a:off x="0" y="6679787"/>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0112F4FB-83F0-66C9-683B-A491BC1103E4}"/>
              </a:ext>
            </a:extLst>
          </p:cNvPr>
          <p:cNvCxnSpPr/>
          <p:nvPr/>
        </p:nvCxnSpPr>
        <p:spPr>
          <a:xfrm>
            <a:off x="522605" y="1045210"/>
            <a:ext cx="1116139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矩形: 圆角 71">
            <a:extLst>
              <a:ext uri="{FF2B5EF4-FFF2-40B4-BE49-F238E27FC236}">
                <a16:creationId xmlns:a16="http://schemas.microsoft.com/office/drawing/2014/main" id="{526A6EB2-51B8-AE97-5209-AFCF5343B544}"/>
              </a:ext>
            </a:extLst>
          </p:cNvPr>
          <p:cNvSpPr/>
          <p:nvPr/>
        </p:nvSpPr>
        <p:spPr>
          <a:xfrm flipH="1">
            <a:off x="393065" y="424443"/>
            <a:ext cx="770255" cy="52451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PART-03</a:t>
            </a:r>
            <a:endParaRPr lang="zh-CN" altLang="en-US" sz="1000" dirty="0">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4A3D3A5F-A59E-8CA7-74DD-A7820189E515}"/>
              </a:ext>
            </a:extLst>
          </p:cNvPr>
          <p:cNvSpPr txBox="1"/>
          <p:nvPr/>
        </p:nvSpPr>
        <p:spPr>
          <a:xfrm>
            <a:off x="1167130" y="425713"/>
            <a:ext cx="4747895" cy="52322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COVERAGE-General Mode</a:t>
            </a:r>
          </a:p>
        </p:txBody>
      </p:sp>
      <p:graphicFrame>
        <p:nvGraphicFramePr>
          <p:cNvPr id="6" name="表格 5">
            <a:extLst>
              <a:ext uri="{FF2B5EF4-FFF2-40B4-BE49-F238E27FC236}">
                <a16:creationId xmlns:a16="http://schemas.microsoft.com/office/drawing/2014/main" id="{C7EABEDE-0BC1-DD78-D00F-3FC53B4B9962}"/>
              </a:ext>
            </a:extLst>
          </p:cNvPr>
          <p:cNvGraphicFramePr>
            <a:graphicFrameLocks noGrp="1"/>
          </p:cNvGraphicFramePr>
          <p:nvPr>
            <p:extLst>
              <p:ext uri="{D42A27DB-BD31-4B8C-83A1-F6EECF244321}">
                <p14:modId xmlns:p14="http://schemas.microsoft.com/office/powerpoint/2010/main" val="564066352"/>
              </p:ext>
            </p:extLst>
          </p:nvPr>
        </p:nvGraphicFramePr>
        <p:xfrm>
          <a:off x="522605" y="1279905"/>
          <a:ext cx="11161395" cy="5206589"/>
        </p:xfrm>
        <a:graphic>
          <a:graphicData uri="http://schemas.openxmlformats.org/drawingml/2006/table">
            <a:tbl>
              <a:tblPr>
                <a:tableStyleId>{8EC20E35-A176-4012-BC5E-935CFFF8708E}</a:tableStyleId>
              </a:tblPr>
              <a:tblGrid>
                <a:gridCol w="327073">
                  <a:extLst>
                    <a:ext uri="{9D8B030D-6E8A-4147-A177-3AD203B41FA5}">
                      <a16:colId xmlns:a16="http://schemas.microsoft.com/office/drawing/2014/main" val="555330803"/>
                    </a:ext>
                  </a:extLst>
                </a:gridCol>
                <a:gridCol w="1684430">
                  <a:extLst>
                    <a:ext uri="{9D8B030D-6E8A-4147-A177-3AD203B41FA5}">
                      <a16:colId xmlns:a16="http://schemas.microsoft.com/office/drawing/2014/main" val="1559689810"/>
                    </a:ext>
                  </a:extLst>
                </a:gridCol>
                <a:gridCol w="376135">
                  <a:extLst>
                    <a:ext uri="{9D8B030D-6E8A-4147-A177-3AD203B41FA5}">
                      <a16:colId xmlns:a16="http://schemas.microsoft.com/office/drawing/2014/main" val="181347298"/>
                    </a:ext>
                  </a:extLst>
                </a:gridCol>
                <a:gridCol w="1520894">
                  <a:extLst>
                    <a:ext uri="{9D8B030D-6E8A-4147-A177-3AD203B41FA5}">
                      <a16:colId xmlns:a16="http://schemas.microsoft.com/office/drawing/2014/main" val="1019740427"/>
                    </a:ext>
                  </a:extLst>
                </a:gridCol>
                <a:gridCol w="318896">
                  <a:extLst>
                    <a:ext uri="{9D8B030D-6E8A-4147-A177-3AD203B41FA5}">
                      <a16:colId xmlns:a16="http://schemas.microsoft.com/office/drawing/2014/main" val="4082072375"/>
                    </a:ext>
                  </a:extLst>
                </a:gridCol>
                <a:gridCol w="1520894">
                  <a:extLst>
                    <a:ext uri="{9D8B030D-6E8A-4147-A177-3AD203B41FA5}">
                      <a16:colId xmlns:a16="http://schemas.microsoft.com/office/drawing/2014/main" val="2055452464"/>
                    </a:ext>
                  </a:extLst>
                </a:gridCol>
                <a:gridCol w="253482">
                  <a:extLst>
                    <a:ext uri="{9D8B030D-6E8A-4147-A177-3AD203B41FA5}">
                      <a16:colId xmlns:a16="http://schemas.microsoft.com/office/drawing/2014/main" val="3608122233"/>
                    </a:ext>
                  </a:extLst>
                </a:gridCol>
                <a:gridCol w="1520894">
                  <a:extLst>
                    <a:ext uri="{9D8B030D-6E8A-4147-A177-3AD203B41FA5}">
                      <a16:colId xmlns:a16="http://schemas.microsoft.com/office/drawing/2014/main" val="1642265067"/>
                    </a:ext>
                  </a:extLst>
                </a:gridCol>
                <a:gridCol w="253482">
                  <a:extLst>
                    <a:ext uri="{9D8B030D-6E8A-4147-A177-3AD203B41FA5}">
                      <a16:colId xmlns:a16="http://schemas.microsoft.com/office/drawing/2014/main" val="2461288420"/>
                    </a:ext>
                  </a:extLst>
                </a:gridCol>
                <a:gridCol w="1520894">
                  <a:extLst>
                    <a:ext uri="{9D8B030D-6E8A-4147-A177-3AD203B41FA5}">
                      <a16:colId xmlns:a16="http://schemas.microsoft.com/office/drawing/2014/main" val="898977762"/>
                    </a:ext>
                  </a:extLst>
                </a:gridCol>
                <a:gridCol w="269836">
                  <a:extLst>
                    <a:ext uri="{9D8B030D-6E8A-4147-A177-3AD203B41FA5}">
                      <a16:colId xmlns:a16="http://schemas.microsoft.com/office/drawing/2014/main" val="1244347467"/>
                    </a:ext>
                  </a:extLst>
                </a:gridCol>
                <a:gridCol w="1594485">
                  <a:extLst>
                    <a:ext uri="{9D8B030D-6E8A-4147-A177-3AD203B41FA5}">
                      <a16:colId xmlns:a16="http://schemas.microsoft.com/office/drawing/2014/main" val="1492918294"/>
                    </a:ext>
                  </a:extLst>
                </a:gridCol>
              </a:tblGrid>
              <a:tr h="253374">
                <a:tc gridSpan="12">
                  <a:txBody>
                    <a:bodyPr/>
                    <a:lstStyle/>
                    <a:p>
                      <a:pPr algn="ctr" fontAlgn="ctr"/>
                      <a:r>
                        <a:rPr lang="en-US" sz="1600" b="1" u="none" strike="noStrike" dirty="0">
                          <a:effectLst/>
                        </a:rPr>
                        <a:t>China</a:t>
                      </a:r>
                      <a:endParaRPr lang="en-US" sz="1600" b="1"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411390629"/>
                  </a:ext>
                </a:extLst>
              </a:tr>
              <a:tr h="226702">
                <a:tc>
                  <a:txBody>
                    <a:bodyPr/>
                    <a:lstStyle/>
                    <a:p>
                      <a:pPr algn="ctr" fontAlgn="ctr"/>
                      <a:r>
                        <a:rPr lang="en-US" altLang="zh-CN" sz="1000" u="none" strike="noStrike" dirty="0">
                          <a:effectLst/>
                        </a:rPr>
                        <a:t>84</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lnT w="12700" cap="flat" cmpd="sng" algn="ctr">
                      <a:solidFill>
                        <a:schemeClr val="tx1"/>
                      </a:solidFill>
                      <a:prstDash val="solid"/>
                      <a:round/>
                      <a:headEnd type="none" w="med" len="med"/>
                      <a:tailEnd type="none" w="med" len="med"/>
                    </a:lnT>
                  </a:tcPr>
                </a:tc>
                <a:tc>
                  <a:txBody>
                    <a:bodyPr/>
                    <a:lstStyle/>
                    <a:p>
                      <a:pPr algn="l" fontAlgn="ctr"/>
                      <a:r>
                        <a:rPr lang="en-US" sz="1000" u="none" strike="noStrike" dirty="0">
                          <a:effectLst/>
                        </a:rPr>
                        <a:t>BAIC AUTOMOBILE</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000" u="none" strike="noStrike">
                          <a:effectLst/>
                        </a:rPr>
                        <a:t>104</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lnT w="12700" cap="flat" cmpd="sng" algn="ctr">
                      <a:solidFill>
                        <a:schemeClr val="tx1"/>
                      </a:solidFill>
                      <a:prstDash val="solid"/>
                      <a:round/>
                      <a:headEnd type="none" w="med" len="med"/>
                      <a:tailEnd type="none" w="med" len="med"/>
                    </a:lnT>
                  </a:tcPr>
                </a:tc>
                <a:tc>
                  <a:txBody>
                    <a:bodyPr/>
                    <a:lstStyle/>
                    <a:p>
                      <a:pPr algn="l" fontAlgn="ctr"/>
                      <a:r>
                        <a:rPr lang="en-US" sz="1000" u="none" strike="noStrike">
                          <a:effectLst/>
                        </a:rPr>
                        <a:t>CHANGFENG LIEBAO</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000" u="none" strike="noStrike">
                          <a:effectLst/>
                        </a:rPr>
                        <a:t>121</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lnT w="12700" cap="flat" cmpd="sng" algn="ctr">
                      <a:solidFill>
                        <a:schemeClr val="tx1"/>
                      </a:solidFill>
                      <a:prstDash val="solid"/>
                      <a:round/>
                      <a:headEnd type="none" w="med" len="med"/>
                      <a:tailEnd type="none" w="med" len="med"/>
                    </a:lnT>
                  </a:tcPr>
                </a:tc>
                <a:tc>
                  <a:txBody>
                    <a:bodyPr/>
                    <a:lstStyle/>
                    <a:p>
                      <a:pPr algn="l" fontAlgn="ctr"/>
                      <a:r>
                        <a:rPr lang="en-US" sz="1000" u="none" strike="noStrike">
                          <a:effectLst/>
                        </a:rPr>
                        <a:t>FAW AUDI</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000" u="none" strike="noStrike">
                          <a:effectLst/>
                        </a:rPr>
                        <a:t>142</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lnT w="12700" cap="flat" cmpd="sng" algn="ctr">
                      <a:solidFill>
                        <a:schemeClr val="tx1"/>
                      </a:solidFill>
                      <a:prstDash val="solid"/>
                      <a:round/>
                      <a:headEnd type="none" w="med" len="med"/>
                      <a:tailEnd type="none" w="med" len="med"/>
                    </a:lnT>
                  </a:tcPr>
                </a:tc>
                <a:tc>
                  <a:txBody>
                    <a:bodyPr/>
                    <a:lstStyle/>
                    <a:p>
                      <a:pPr algn="l" fontAlgn="ctr"/>
                      <a:r>
                        <a:rPr lang="en-US" sz="1000" u="none" strike="noStrike">
                          <a:effectLst/>
                        </a:rPr>
                        <a:t>HAFEI AUTOMOBILE</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000" u="none" strike="noStrike">
                          <a:effectLst/>
                        </a:rPr>
                        <a:t>162</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lnT w="12700" cap="flat" cmpd="sng" algn="ctr">
                      <a:solidFill>
                        <a:schemeClr val="tx1"/>
                      </a:solidFill>
                      <a:prstDash val="solid"/>
                      <a:round/>
                      <a:headEnd type="none" w="med" len="med"/>
                      <a:tailEnd type="none" w="med" len="med"/>
                    </a:lnT>
                  </a:tcPr>
                </a:tc>
                <a:tc>
                  <a:txBody>
                    <a:bodyPr/>
                    <a:lstStyle/>
                    <a:p>
                      <a:pPr algn="l" fontAlgn="ctr"/>
                      <a:r>
                        <a:rPr lang="en-US" sz="1000" u="none" strike="noStrike">
                          <a:effectLst/>
                        </a:rPr>
                        <a:t>SAIC BUICK</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000" u="none" strike="noStrike">
                          <a:effectLst/>
                        </a:rPr>
                        <a:t>180</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lnT w="12700" cap="flat" cmpd="sng" algn="ctr">
                      <a:solidFill>
                        <a:schemeClr val="tx1"/>
                      </a:solidFill>
                      <a:prstDash val="solid"/>
                      <a:round/>
                      <a:headEnd type="none" w="med" len="med"/>
                      <a:tailEnd type="none" w="med" len="med"/>
                    </a:lnT>
                  </a:tcPr>
                </a:tc>
                <a:tc>
                  <a:txBody>
                    <a:bodyPr/>
                    <a:lstStyle/>
                    <a:p>
                      <a:pPr algn="l" fontAlgn="ctr"/>
                      <a:r>
                        <a:rPr lang="en-US" sz="1000" u="none" strike="noStrike" dirty="0">
                          <a:effectLst/>
                        </a:rPr>
                        <a:t>WEICHAI POWER</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80621924"/>
                  </a:ext>
                </a:extLst>
              </a:tr>
              <a:tr h="226702">
                <a:tc>
                  <a:txBody>
                    <a:bodyPr/>
                    <a:lstStyle/>
                    <a:p>
                      <a:pPr algn="ctr" fontAlgn="ctr"/>
                      <a:r>
                        <a:rPr lang="en-US" altLang="zh-CN" sz="1000" u="none" strike="noStrike">
                          <a:effectLst/>
                        </a:rPr>
                        <a:t>85</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BAIC BENZ</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dirty="0">
                          <a:effectLst/>
                        </a:rPr>
                        <a:t>105</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CHANGHE AUTOMOBILE</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122</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FAW CAR</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143</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HAIMA AUTOMOBILE</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163</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SAIC CADILLAC</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181</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WEICHAI YINGZHI</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extLst>
                  <a:ext uri="{0D108BD9-81ED-4DB2-BD59-A6C34878D82A}">
                    <a16:rowId xmlns:a16="http://schemas.microsoft.com/office/drawing/2014/main" val="995915203"/>
                  </a:ext>
                </a:extLst>
              </a:tr>
              <a:tr h="226702">
                <a:tc>
                  <a:txBody>
                    <a:bodyPr/>
                    <a:lstStyle/>
                    <a:p>
                      <a:pPr algn="ctr" fontAlgn="ctr"/>
                      <a:r>
                        <a:rPr lang="en-US" altLang="zh-CN" sz="1000" u="none" strike="noStrike">
                          <a:effectLst/>
                        </a:rPr>
                        <a:t>86</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BAIC HUANSU</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106</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CHERY AUTOMOBILE</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dirty="0">
                          <a:effectLst/>
                        </a:rPr>
                        <a:t>123</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FAW ERFA</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144</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HUATAI AUTOMOBILE</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164</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SAIC CHEVROLET</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182</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YUEDA KIA</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extLst>
                  <a:ext uri="{0D108BD9-81ED-4DB2-BD59-A6C34878D82A}">
                    <a16:rowId xmlns:a16="http://schemas.microsoft.com/office/drawing/2014/main" val="1595991614"/>
                  </a:ext>
                </a:extLst>
              </a:tr>
              <a:tr h="226702">
                <a:tc>
                  <a:txBody>
                    <a:bodyPr/>
                    <a:lstStyle/>
                    <a:p>
                      <a:pPr algn="ctr" fontAlgn="ctr"/>
                      <a:r>
                        <a:rPr lang="en-US" altLang="zh-CN" sz="1000" u="none" strike="noStrike">
                          <a:effectLst/>
                        </a:rPr>
                        <a:t>87</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BAIC HYUNDAI</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107</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CHERY KARRY</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124</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FAW HONGTA</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145</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JAC</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dirty="0">
                          <a:effectLst/>
                        </a:rPr>
                        <a:t>165</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SAIC CHEVROLET SPARK</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183</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YUEJIN AUTOMOBILE</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extLst>
                  <a:ext uri="{0D108BD9-81ED-4DB2-BD59-A6C34878D82A}">
                    <a16:rowId xmlns:a16="http://schemas.microsoft.com/office/drawing/2014/main" val="3556325565"/>
                  </a:ext>
                </a:extLst>
              </a:tr>
              <a:tr h="226702">
                <a:tc>
                  <a:txBody>
                    <a:bodyPr/>
                    <a:lstStyle/>
                    <a:p>
                      <a:pPr algn="ctr" fontAlgn="ctr"/>
                      <a:r>
                        <a:rPr lang="en-US" altLang="zh-CN" sz="1000" u="none" strike="noStrike">
                          <a:effectLst/>
                        </a:rPr>
                        <a:t>88</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BAIC JEEP</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108</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CHERY KARRY PICKUP</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125</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FAW JIA BAO</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146</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JAC LIGHT TRUCK</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166</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SAIC GENERAL</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184</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YUTONG LIGHT TRUCK</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extLst>
                  <a:ext uri="{0D108BD9-81ED-4DB2-BD59-A6C34878D82A}">
                    <a16:rowId xmlns:a16="http://schemas.microsoft.com/office/drawing/2014/main" val="2387811480"/>
                  </a:ext>
                </a:extLst>
              </a:tr>
              <a:tr h="226702">
                <a:tc>
                  <a:txBody>
                    <a:bodyPr/>
                    <a:lstStyle/>
                    <a:p>
                      <a:pPr algn="ctr" fontAlgn="ctr"/>
                      <a:r>
                        <a:rPr lang="en-US" altLang="zh-CN" sz="1000" u="none" strike="noStrike">
                          <a:effectLst/>
                        </a:rPr>
                        <a:t>89</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BAIC MANUFACTURING</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109</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CHERY RIICH</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126</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FAW JILIN LIGHT TRUCK</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147</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JAC REFINE</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167</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SAIC GM WULING</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185</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ZHENGZHOU NISSAN</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extLst>
                  <a:ext uri="{0D108BD9-81ED-4DB2-BD59-A6C34878D82A}">
                    <a16:rowId xmlns:a16="http://schemas.microsoft.com/office/drawing/2014/main" val="3158362610"/>
                  </a:ext>
                </a:extLst>
              </a:tr>
              <a:tr h="226702">
                <a:tc>
                  <a:txBody>
                    <a:bodyPr/>
                    <a:lstStyle/>
                    <a:p>
                      <a:pPr algn="ctr" fontAlgn="ctr"/>
                      <a:r>
                        <a:rPr lang="en-US" altLang="zh-CN" sz="1000" u="none" strike="noStrike">
                          <a:effectLst/>
                        </a:rPr>
                        <a:t>90</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BAIC MICROCAR</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110</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CHONGQING QINGLING</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127</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FAW MAZDA</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148</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JETOUR</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168</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SAIC MAXUS</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186</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ZHIDOU AUTOMOBILE</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extLst>
                  <a:ext uri="{0D108BD9-81ED-4DB2-BD59-A6C34878D82A}">
                    <a16:rowId xmlns:a16="http://schemas.microsoft.com/office/drawing/2014/main" val="3687415958"/>
                  </a:ext>
                </a:extLst>
              </a:tr>
              <a:tr h="226702">
                <a:tc>
                  <a:txBody>
                    <a:bodyPr/>
                    <a:lstStyle/>
                    <a:p>
                      <a:pPr algn="ctr" fontAlgn="ctr"/>
                      <a:r>
                        <a:rPr lang="en-US" altLang="zh-CN" sz="1000" u="none" strike="noStrike">
                          <a:effectLst/>
                        </a:rPr>
                        <a:t>91</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BAIC SENOVA</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111</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DONGFENG CITROEN</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128</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FAW TOYOTA</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149</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JINKANG (SERES)</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169</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SAIC MG</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187</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ZHONGXING AUTOMOBILE</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extLst>
                  <a:ext uri="{0D108BD9-81ED-4DB2-BD59-A6C34878D82A}">
                    <a16:rowId xmlns:a16="http://schemas.microsoft.com/office/drawing/2014/main" val="2374395212"/>
                  </a:ext>
                </a:extLst>
              </a:tr>
              <a:tr h="226702">
                <a:tc>
                  <a:txBody>
                    <a:bodyPr/>
                    <a:lstStyle/>
                    <a:p>
                      <a:pPr algn="ctr" fontAlgn="ctr"/>
                      <a:r>
                        <a:rPr lang="en-US" altLang="zh-CN" sz="1000" u="none" strike="noStrike">
                          <a:effectLst/>
                        </a:rPr>
                        <a:t>92</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BAOJUN AUTOMOBILE</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112</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DONGFENG FENGGUANG</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129</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FAW XENIA</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150</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JMC</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dirty="0">
                          <a:effectLst/>
                        </a:rPr>
                        <a:t>170</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SAIC ROEWE</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188</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ZOTYE AUTOMOBILE</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extLst>
                  <a:ext uri="{0D108BD9-81ED-4DB2-BD59-A6C34878D82A}">
                    <a16:rowId xmlns:a16="http://schemas.microsoft.com/office/drawing/2014/main" val="1760168419"/>
                  </a:ext>
                </a:extLst>
              </a:tr>
              <a:tr h="226702">
                <a:tc>
                  <a:txBody>
                    <a:bodyPr/>
                    <a:lstStyle/>
                    <a:p>
                      <a:pPr algn="ctr" fontAlgn="ctr"/>
                      <a:r>
                        <a:rPr lang="en-US" altLang="zh-CN" sz="1000" u="none" strike="noStrike">
                          <a:effectLst/>
                        </a:rPr>
                        <a:t>93</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BAOLONG</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113</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DONGFENG FENGSHEN</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130</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FAW-VOLKSWAGEN</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dirty="0">
                          <a:effectLst/>
                        </a:rPr>
                        <a:t>151</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JMC LIGHT TRUCK</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171</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SAIC SKODA</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extLst>
                  <a:ext uri="{0D108BD9-81ED-4DB2-BD59-A6C34878D82A}">
                    <a16:rowId xmlns:a16="http://schemas.microsoft.com/office/drawing/2014/main" val="628363125"/>
                  </a:ext>
                </a:extLst>
              </a:tr>
              <a:tr h="226702">
                <a:tc>
                  <a:txBody>
                    <a:bodyPr/>
                    <a:lstStyle/>
                    <a:p>
                      <a:pPr algn="ctr" fontAlgn="ctr"/>
                      <a:r>
                        <a:rPr lang="en-US" altLang="zh-CN" sz="1000" u="none" strike="noStrike">
                          <a:effectLst/>
                        </a:rPr>
                        <a:t>94</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BRILLIANCE BMW</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114</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DONGFENG FENGXING</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131</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FOTON LIGHT TRUCK</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dirty="0">
                          <a:effectLst/>
                        </a:rPr>
                        <a:t>152</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JOYLONG MOTOR</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172</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SAIC VOLKSWAGEN</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extLst>
                  <a:ext uri="{0D108BD9-81ED-4DB2-BD59-A6C34878D82A}">
                    <a16:rowId xmlns:a16="http://schemas.microsoft.com/office/drawing/2014/main" val="3618861893"/>
                  </a:ext>
                </a:extLst>
              </a:tr>
              <a:tr h="226702">
                <a:tc>
                  <a:txBody>
                    <a:bodyPr/>
                    <a:lstStyle/>
                    <a:p>
                      <a:pPr algn="ctr" fontAlgn="ctr"/>
                      <a:r>
                        <a:rPr lang="en-US" altLang="zh-CN" sz="1000" u="none" strike="noStrike">
                          <a:effectLst/>
                        </a:rPr>
                        <a:t>95</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BRILLIANCE JINBEI</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115</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DONGFENG HONDA</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132</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GAC FIAT</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dirty="0">
                          <a:effectLst/>
                        </a:rPr>
                        <a:t>153</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KEYTON</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dirty="0">
                          <a:effectLst/>
                        </a:rPr>
                        <a:t>173</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SAIC WEIWANG</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extLst>
                  <a:ext uri="{0D108BD9-81ED-4DB2-BD59-A6C34878D82A}">
                    <a16:rowId xmlns:a16="http://schemas.microsoft.com/office/drawing/2014/main" val="1807905379"/>
                  </a:ext>
                </a:extLst>
              </a:tr>
              <a:tr h="226702">
                <a:tc>
                  <a:txBody>
                    <a:bodyPr/>
                    <a:lstStyle/>
                    <a:p>
                      <a:pPr algn="ctr" fontAlgn="ctr"/>
                      <a:r>
                        <a:rPr lang="en-US" altLang="zh-CN" sz="1000" u="none" strike="noStrike">
                          <a:effectLst/>
                        </a:rPr>
                        <a:t>96</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BRILLIANCE XINYUAN</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116</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DONGFENG LIGHT TRUCK</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133</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GAC MITSUBISHI</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154</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KONKA</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174</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SICHUAN YEMA</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extLst>
                  <a:ext uri="{0D108BD9-81ED-4DB2-BD59-A6C34878D82A}">
                    <a16:rowId xmlns:a16="http://schemas.microsoft.com/office/drawing/2014/main" val="2379883226"/>
                  </a:ext>
                </a:extLst>
              </a:tr>
              <a:tr h="226702">
                <a:tc>
                  <a:txBody>
                    <a:bodyPr/>
                    <a:lstStyle/>
                    <a:p>
                      <a:pPr algn="ctr" fontAlgn="ctr"/>
                      <a:r>
                        <a:rPr lang="en-US" altLang="zh-CN" sz="1000" u="none" strike="noStrike">
                          <a:effectLst/>
                        </a:rPr>
                        <a:t>97</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BRITISH MOTOR</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117</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DONGFENG MICRO</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134</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GAC QOROS</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155</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LIFAN</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dirty="0">
                          <a:effectLst/>
                        </a:rPr>
                        <a:t>175</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SOUTHEAST AUTOMOBILE</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extLst>
                  <a:ext uri="{0D108BD9-81ED-4DB2-BD59-A6C34878D82A}">
                    <a16:rowId xmlns:a16="http://schemas.microsoft.com/office/drawing/2014/main" val="3729791136"/>
                  </a:ext>
                </a:extLst>
              </a:tr>
              <a:tr h="226702">
                <a:tc>
                  <a:txBody>
                    <a:bodyPr/>
                    <a:lstStyle/>
                    <a:p>
                      <a:pPr algn="ctr" fontAlgn="ctr"/>
                      <a:r>
                        <a:rPr lang="en-US" altLang="zh-CN" sz="1000" u="none" strike="noStrike">
                          <a:effectLst/>
                        </a:rPr>
                        <a:t>98</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BYD</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118</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DONGFENG NISSAN</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135</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GAC TOYOTA</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156</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LYNK &amp; CO</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dirty="0">
                          <a:effectLst/>
                        </a:rPr>
                        <a:t>176</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SUZUKI CHANGHE</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extLst>
                  <a:ext uri="{0D108BD9-81ED-4DB2-BD59-A6C34878D82A}">
                    <a16:rowId xmlns:a16="http://schemas.microsoft.com/office/drawing/2014/main" val="3804752654"/>
                  </a:ext>
                </a:extLst>
              </a:tr>
              <a:tr h="226702">
                <a:tc>
                  <a:txBody>
                    <a:bodyPr/>
                    <a:lstStyle/>
                    <a:p>
                      <a:pPr algn="ctr" fontAlgn="ctr"/>
                      <a:r>
                        <a:rPr lang="en-US" altLang="zh-CN" sz="1000" u="none" strike="noStrike">
                          <a:effectLst/>
                        </a:rPr>
                        <a:t>99</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CHANGAN AUTOMOBILE</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119</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DONGFENG PEUGEOT</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136</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GEELY AUTOMOBILE</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157</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NANJING FIAT</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dirty="0">
                          <a:effectLst/>
                        </a:rPr>
                        <a:t>177</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TIANJIN  FAW</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extLst>
                  <a:ext uri="{0D108BD9-81ED-4DB2-BD59-A6C34878D82A}">
                    <a16:rowId xmlns:a16="http://schemas.microsoft.com/office/drawing/2014/main" val="3591999769"/>
                  </a:ext>
                </a:extLst>
              </a:tr>
              <a:tr h="226702">
                <a:tc>
                  <a:txBody>
                    <a:bodyPr/>
                    <a:lstStyle/>
                    <a:p>
                      <a:pPr algn="ctr" fontAlgn="ctr"/>
                      <a:r>
                        <a:rPr lang="en-US" altLang="zh-CN" sz="1000" u="none" strike="noStrike">
                          <a:effectLst/>
                        </a:rPr>
                        <a:t>100</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CHANGAN COMMERCIAL</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120</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DONGFENG XIAOKANG</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137</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GEELY EMGRAND</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158</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NANJING IVECO LIGHT TRUCK</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178</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dirty="0">
                          <a:effectLst/>
                        </a:rPr>
                        <a:t>TRUMPCHI</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extLst>
                  <a:ext uri="{0D108BD9-81ED-4DB2-BD59-A6C34878D82A}">
                    <a16:rowId xmlns:a16="http://schemas.microsoft.com/office/drawing/2014/main" val="159890776"/>
                  </a:ext>
                </a:extLst>
              </a:tr>
              <a:tr h="253374">
                <a:tc>
                  <a:txBody>
                    <a:bodyPr/>
                    <a:lstStyle/>
                    <a:p>
                      <a:pPr algn="ctr" fontAlgn="ctr"/>
                      <a:r>
                        <a:rPr lang="en-US" altLang="zh-CN" sz="1000" u="none" strike="noStrike">
                          <a:effectLst/>
                        </a:rPr>
                        <a:t>101</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CHANGAN FORD</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5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138</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GEELY EXEED</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160</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AUX</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179</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VENUCIA</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extLst>
                  <a:ext uri="{0D108BD9-81ED-4DB2-BD59-A6C34878D82A}">
                    <a16:rowId xmlns:a16="http://schemas.microsoft.com/office/drawing/2014/main" val="11425030"/>
                  </a:ext>
                </a:extLst>
              </a:tr>
              <a:tr h="253374">
                <a:tc>
                  <a:txBody>
                    <a:bodyPr/>
                    <a:lstStyle/>
                    <a:p>
                      <a:pPr algn="ctr" fontAlgn="ctr"/>
                      <a:r>
                        <a:rPr lang="en-US" altLang="zh-CN" sz="1000" u="none" strike="noStrike">
                          <a:effectLst/>
                        </a:rPr>
                        <a:t>102</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CHANGAN KUAYUE</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5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139</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GEO AUTO</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161</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QINGLING LIGHT TRUCK</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extLst>
                  <a:ext uri="{0D108BD9-81ED-4DB2-BD59-A6C34878D82A}">
                    <a16:rowId xmlns:a16="http://schemas.microsoft.com/office/drawing/2014/main" val="3116395819"/>
                  </a:ext>
                </a:extLst>
              </a:tr>
              <a:tr h="253374">
                <a:tc>
                  <a:txBody>
                    <a:bodyPr/>
                    <a:lstStyle/>
                    <a:p>
                      <a:pPr algn="ctr" fontAlgn="ctr"/>
                      <a:r>
                        <a:rPr lang="en-US" altLang="zh-CN" sz="1000" u="none" strike="noStrike">
                          <a:effectLst/>
                        </a:rPr>
                        <a:t>103</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CHANGAN SUZUKI</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5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140</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GREAT WALL MOTOR</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extLst>
                  <a:ext uri="{0D108BD9-81ED-4DB2-BD59-A6C34878D82A}">
                    <a16:rowId xmlns:a16="http://schemas.microsoft.com/office/drawing/2014/main" val="3905580155"/>
                  </a:ext>
                </a:extLst>
              </a:tr>
              <a:tr h="253374">
                <a:tc>
                  <a:txBody>
                    <a:bodyPr/>
                    <a:lstStyle/>
                    <a:p>
                      <a:pPr algn="ctr"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5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ctr" fontAlgn="ctr"/>
                      <a:r>
                        <a:rPr lang="en-US" altLang="zh-CN" sz="1000" u="none" strike="noStrike">
                          <a:effectLst/>
                        </a:rPr>
                        <a:t>141</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r>
                        <a:rPr lang="en-US" sz="1000" u="none" strike="noStrike">
                          <a:effectLst/>
                        </a:rPr>
                        <a:t>GUANGQI HONDA</a:t>
                      </a:r>
                      <a:endParaRPr 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7687" marR="7687" marT="7687" marB="0" anchor="ctr"/>
                </a:tc>
                <a:tc>
                  <a:txBody>
                    <a:bodyPr/>
                    <a:lstStyle/>
                    <a:p>
                      <a:pPr algn="l" fontAlgn="ctr"/>
                      <a:endParaRPr lang="zh-CN" altLang="en-US" sz="1000" b="0" i="0" u="none" strike="noStrike" dirty="0">
                        <a:solidFill>
                          <a:srgbClr val="000000"/>
                        </a:solidFill>
                        <a:effectLst/>
                        <a:latin typeface="等线" panose="02010600030101010101" pitchFamily="2" charset="-122"/>
                        <a:ea typeface="等线" panose="02010600030101010101" pitchFamily="2" charset="-122"/>
                      </a:endParaRPr>
                    </a:p>
                  </a:txBody>
                  <a:tcPr marL="7687" marR="7687" marT="7687" marB="0" anchor="ctr"/>
                </a:tc>
                <a:extLst>
                  <a:ext uri="{0D108BD9-81ED-4DB2-BD59-A6C34878D82A}">
                    <a16:rowId xmlns:a16="http://schemas.microsoft.com/office/drawing/2014/main" val="2469879752"/>
                  </a:ext>
                </a:extLst>
              </a:tr>
            </a:tbl>
          </a:graphicData>
        </a:graphic>
      </p:graphicFrame>
    </p:spTree>
    <p:extLst>
      <p:ext uri="{BB962C8B-B14F-4D97-AF65-F5344CB8AC3E}">
        <p14:creationId xmlns:p14="http://schemas.microsoft.com/office/powerpoint/2010/main" val="662142914"/>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K\Desktop\PPT模板\新能源.png新能源"/>
          <p:cNvPicPr>
            <a:picLocks noChangeAspect="1"/>
          </p:cNvPicPr>
          <p:nvPr/>
        </p:nvPicPr>
        <p:blipFill>
          <a:blip r:embed="rId2">
            <a:alphaModFix amt="85000"/>
          </a:blip>
          <a:srcRect/>
          <a:stretch>
            <a:fillRect/>
          </a:stretch>
        </p:blipFill>
        <p:spPr>
          <a:xfrm>
            <a:off x="0" y="19050"/>
            <a:ext cx="12106275" cy="6819900"/>
          </a:xfrm>
          <a:prstGeom prst="rect">
            <a:avLst/>
          </a:prstGeom>
        </p:spPr>
      </p:pic>
      <p:sp>
        <p:nvSpPr>
          <p:cNvPr id="5" name="矩形: 圆角 67"/>
          <p:cNvSpPr/>
          <p:nvPr/>
        </p:nvSpPr>
        <p:spPr>
          <a:xfrm>
            <a:off x="660400" y="863600"/>
            <a:ext cx="10769600" cy="5417820"/>
          </a:xfrm>
          <a:prstGeom prst="roundRect">
            <a:avLst>
              <a:gd name="adj" fmla="val 1402"/>
            </a:avLst>
          </a:prstGeom>
          <a:solidFill>
            <a:srgbClr val="F3F4F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p:cNvSpPr txBox="1"/>
          <p:nvPr/>
        </p:nvSpPr>
        <p:spPr>
          <a:xfrm>
            <a:off x="3302000" y="2821524"/>
            <a:ext cx="5588000" cy="922020"/>
          </a:xfrm>
          <a:prstGeom prst="rect">
            <a:avLst/>
          </a:prstGeom>
          <a:noFill/>
        </p:spPr>
        <p:txBody>
          <a:bodyPr wrap="square" rtlCol="0">
            <a:spAutoFit/>
          </a:bodyPr>
          <a:lstStyle/>
          <a:p>
            <a:pPr algn="dist"/>
            <a:r>
              <a:rPr lang="en-US" altLang="zh-CN" sz="5400" b="1" dirty="0">
                <a:solidFill>
                  <a:srgbClr val="028BE6"/>
                </a:solidFill>
                <a:latin typeface="微软雅黑" panose="020B0503020204020204" charset="-122"/>
                <a:ea typeface="微软雅黑" panose="020B0503020204020204" charset="-122"/>
              </a:rPr>
              <a:t>Packing List</a:t>
            </a:r>
            <a:endParaRPr lang="zh-CN" altLang="en-US" sz="5400" b="1" dirty="0">
              <a:solidFill>
                <a:srgbClr val="028BE6"/>
              </a:solidFill>
              <a:latin typeface="微软雅黑" panose="020B0503020204020204" charset="-122"/>
              <a:ea typeface="微软雅黑" panose="020B0503020204020204" charset="-122"/>
            </a:endParaRPr>
          </a:p>
        </p:txBody>
      </p:sp>
      <p:sp>
        <p:nvSpPr>
          <p:cNvPr id="77" name="矩形: 圆角 76"/>
          <p:cNvSpPr/>
          <p:nvPr/>
        </p:nvSpPr>
        <p:spPr>
          <a:xfrm>
            <a:off x="5257800" y="3850656"/>
            <a:ext cx="1676400" cy="45719"/>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spc="600" dirty="0"/>
          </a:p>
        </p:txBody>
      </p:sp>
      <p:grpSp>
        <p:nvGrpSpPr>
          <p:cNvPr id="90" name="组合 89"/>
          <p:cNvGrpSpPr/>
          <p:nvPr/>
        </p:nvGrpSpPr>
        <p:grpSpPr>
          <a:xfrm>
            <a:off x="4649863" y="1730595"/>
            <a:ext cx="2944661" cy="923330"/>
            <a:chOff x="4483530" y="1426665"/>
            <a:chExt cx="3283354" cy="923330"/>
          </a:xfrm>
        </p:grpSpPr>
        <p:sp>
          <p:nvSpPr>
            <p:cNvPr id="80" name="文本框 79"/>
            <p:cNvSpPr txBox="1"/>
            <p:nvPr/>
          </p:nvSpPr>
          <p:spPr>
            <a:xfrm>
              <a:off x="5564075" y="1426665"/>
              <a:ext cx="1063848" cy="923330"/>
            </a:xfrm>
            <a:prstGeom prst="rect">
              <a:avLst/>
            </a:prstGeom>
            <a:noFill/>
          </p:spPr>
          <p:txBody>
            <a:bodyPr wrap="none" rtlCol="0">
              <a:spAutoFit/>
            </a:bodyPr>
            <a:lstStyle/>
            <a:p>
              <a:pPr algn="ctr"/>
              <a:r>
                <a:rPr lang="en-US" altLang="zh-CN" sz="5400" b="1" dirty="0">
                  <a:solidFill>
                    <a:srgbClr val="028BE6"/>
                  </a:solidFill>
                  <a:latin typeface="Arial" panose="020B0604020202020204" pitchFamily="34" charset="0"/>
                  <a:ea typeface="思源宋体 CN Heavy" panose="02020900000000000000" pitchFamily="18" charset="-122"/>
                  <a:cs typeface="Arial" panose="020B0604020202020204" pitchFamily="34" charset="0"/>
                </a:rPr>
                <a:t>04</a:t>
              </a:r>
            </a:p>
          </p:txBody>
        </p:sp>
        <p:grpSp>
          <p:nvGrpSpPr>
            <p:cNvPr id="89" name="组合 88"/>
            <p:cNvGrpSpPr/>
            <p:nvPr/>
          </p:nvGrpSpPr>
          <p:grpSpPr>
            <a:xfrm>
              <a:off x="4483530" y="1979112"/>
              <a:ext cx="3283354" cy="0"/>
              <a:chOff x="4569124" y="1916482"/>
              <a:chExt cx="3283354" cy="0"/>
            </a:xfrm>
          </p:grpSpPr>
          <p:cxnSp>
            <p:nvCxnSpPr>
              <p:cNvPr id="87" name="直接连接符 86"/>
              <p:cNvCxnSpPr/>
              <p:nvPr/>
            </p:nvCxnSpPr>
            <p:spPr>
              <a:xfrm flipH="1">
                <a:off x="6887974" y="1916482"/>
                <a:ext cx="964504" cy="0"/>
              </a:xfrm>
              <a:prstGeom prst="line">
                <a:avLst/>
              </a:prstGeom>
              <a:ln>
                <a:gradFill>
                  <a:gsLst>
                    <a:gs pos="0">
                      <a:srgbClr val="3E6AD7"/>
                    </a:gs>
                    <a:gs pos="100000">
                      <a:srgbClr val="3E6AD7">
                        <a:alpha val="0"/>
                      </a:srgbClr>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4569124" y="1916482"/>
                <a:ext cx="964504" cy="0"/>
              </a:xfrm>
              <a:prstGeom prst="line">
                <a:avLst/>
              </a:prstGeom>
              <a:ln>
                <a:gradFill>
                  <a:gsLst>
                    <a:gs pos="0">
                      <a:srgbClr val="3E6AD7"/>
                    </a:gs>
                    <a:gs pos="100000">
                      <a:srgbClr val="3E6AD7">
                        <a:alpha val="0"/>
                      </a:srgbClr>
                    </a:gs>
                  </a:gsLst>
                  <a:lin ang="10800000" scaled="0"/>
                </a:gradFill>
              </a:ln>
            </p:spPr>
            <p:style>
              <a:lnRef idx="1">
                <a:schemeClr val="accent1"/>
              </a:lnRef>
              <a:fillRef idx="0">
                <a:schemeClr val="accent1"/>
              </a:fillRef>
              <a:effectRef idx="0">
                <a:schemeClr val="accent1"/>
              </a:effectRef>
              <a:fontRef idx="minor">
                <a:schemeClr val="tx1"/>
              </a:fontRef>
            </p:style>
          </p:cxnSp>
        </p:grpSp>
      </p:grpSp>
      <p:grpSp>
        <p:nvGrpSpPr>
          <p:cNvPr id="93" name="组合 92"/>
          <p:cNvGrpSpPr/>
          <p:nvPr/>
        </p:nvGrpSpPr>
        <p:grpSpPr>
          <a:xfrm>
            <a:off x="957942" y="1055944"/>
            <a:ext cx="2251983" cy="337185"/>
            <a:chOff x="957942" y="894019"/>
            <a:chExt cx="2251983" cy="337185"/>
          </a:xfrm>
        </p:grpSpPr>
        <p:sp>
          <p:nvSpPr>
            <p:cNvPr id="72" name="矩形: 圆角 71"/>
            <p:cNvSpPr/>
            <p:nvPr/>
          </p:nvSpPr>
          <p:spPr>
            <a:xfrm flipH="1">
              <a:off x="957942" y="948629"/>
              <a:ext cx="961390" cy="22860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Arial" panose="020B0604020202020204" pitchFamily="34" charset="0"/>
                  <a:cs typeface="Arial" panose="020B0604020202020204" pitchFamily="34" charset="0"/>
                </a:rPr>
                <a:t>PRODUCT</a:t>
              </a:r>
              <a:endParaRPr lang="zh-CN" altLang="en-US" sz="1100" dirty="0">
                <a:latin typeface="Arial" panose="020B0604020202020204" pitchFamily="34" charset="0"/>
                <a:cs typeface="Arial" panose="020B0604020202020204" pitchFamily="34" charset="0"/>
              </a:endParaRPr>
            </a:p>
          </p:txBody>
        </p:sp>
        <p:sp>
          <p:nvSpPr>
            <p:cNvPr id="92" name="文本框 91"/>
            <p:cNvSpPr txBox="1"/>
            <p:nvPr/>
          </p:nvSpPr>
          <p:spPr>
            <a:xfrm>
              <a:off x="1965890" y="894019"/>
              <a:ext cx="1244035" cy="337185"/>
            </a:xfrm>
            <a:prstGeom prst="rect">
              <a:avLst/>
            </a:prstGeom>
            <a:noFill/>
          </p:spPr>
          <p:txBody>
            <a:bodyPr wrap="square" rtlCol="0">
              <a:spAutoFit/>
            </a:bodyPr>
            <a:lstStyle/>
            <a:p>
              <a:pPr algn="dist"/>
              <a:r>
                <a:rPr lang="en-US" altLang="zh-CN" sz="16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rPr>
                <a:t>TRAINING</a:t>
              </a:r>
              <a:endParaRPr lang="zh-CN" altLang="en-US" sz="16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endParaRPr>
            </a:p>
          </p:txBody>
        </p:sp>
      </p:grpSp>
      <p:grpSp>
        <p:nvGrpSpPr>
          <p:cNvPr id="104" name="组合 103"/>
          <p:cNvGrpSpPr/>
          <p:nvPr/>
        </p:nvGrpSpPr>
        <p:grpSpPr>
          <a:xfrm>
            <a:off x="982994" y="3308350"/>
            <a:ext cx="10189831" cy="241300"/>
            <a:chOff x="982994" y="3308350"/>
            <a:chExt cx="10189831" cy="241300"/>
          </a:xfrm>
        </p:grpSpPr>
        <p:grpSp>
          <p:nvGrpSpPr>
            <p:cNvPr id="96" name="组合 95"/>
            <p:cNvGrpSpPr/>
            <p:nvPr/>
          </p:nvGrpSpPr>
          <p:grpSpPr>
            <a:xfrm>
              <a:off x="11096625" y="3308350"/>
              <a:ext cx="76200" cy="241300"/>
              <a:chOff x="8026400" y="-1117600"/>
              <a:chExt cx="76200" cy="241300"/>
            </a:xfrm>
          </p:grpSpPr>
          <p:sp>
            <p:nvSpPr>
              <p:cNvPr id="94" name="椭圆 93"/>
              <p:cNvSpPr/>
              <p:nvPr/>
            </p:nvSpPr>
            <p:spPr>
              <a:xfrm>
                <a:off x="8026400" y="-1117600"/>
                <a:ext cx="76200" cy="76200"/>
              </a:xfrm>
              <a:prstGeom prst="ellipse">
                <a:avLst/>
              </a:prstGeom>
              <a:solidFill>
                <a:schemeClr val="bg1"/>
              </a:solidFill>
              <a:ln>
                <a:solidFill>
                  <a:srgbClr val="3E6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95" name="椭圆 94"/>
              <p:cNvSpPr/>
              <p:nvPr/>
            </p:nvSpPr>
            <p:spPr>
              <a:xfrm>
                <a:off x="8026400" y="-952500"/>
                <a:ext cx="76200" cy="76200"/>
              </a:xfrm>
              <a:prstGeom prst="ellipse">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nvGrpSpPr>
            <p:cNvPr id="101" name="组合 100"/>
            <p:cNvGrpSpPr/>
            <p:nvPr/>
          </p:nvGrpSpPr>
          <p:grpSpPr>
            <a:xfrm flipV="1">
              <a:off x="982994" y="3308350"/>
              <a:ext cx="76200" cy="241300"/>
              <a:chOff x="8026400" y="-1117600"/>
              <a:chExt cx="76200" cy="241300"/>
            </a:xfrm>
          </p:grpSpPr>
          <p:sp>
            <p:nvSpPr>
              <p:cNvPr id="102" name="椭圆 101"/>
              <p:cNvSpPr/>
              <p:nvPr/>
            </p:nvSpPr>
            <p:spPr>
              <a:xfrm>
                <a:off x="8026400" y="-1117600"/>
                <a:ext cx="76200" cy="76200"/>
              </a:xfrm>
              <a:prstGeom prst="ellipse">
                <a:avLst/>
              </a:prstGeom>
              <a:solidFill>
                <a:schemeClr val="bg1"/>
              </a:solidFill>
              <a:ln>
                <a:solidFill>
                  <a:srgbClr val="3E6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03" name="椭圆 102"/>
              <p:cNvSpPr/>
              <p:nvPr/>
            </p:nvSpPr>
            <p:spPr>
              <a:xfrm>
                <a:off x="8026400" y="-952500"/>
                <a:ext cx="76200" cy="76200"/>
              </a:xfrm>
              <a:prstGeom prst="ellipse">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sp>
        <p:nvSpPr>
          <p:cNvPr id="112" name="任意多边形: 形状 111"/>
          <p:cNvSpPr/>
          <p:nvPr/>
        </p:nvSpPr>
        <p:spPr>
          <a:xfrm rot="16200000" flipH="1">
            <a:off x="1278473" y="1862248"/>
            <a:ext cx="279900" cy="920962"/>
          </a:xfrm>
          <a:custGeom>
            <a:avLst/>
            <a:gdLst>
              <a:gd name="connsiteX0" fmla="*/ 367553 w 474756"/>
              <a:gd name="connsiteY0" fmla="*/ 53602 h 1562100"/>
              <a:gd name="connsiteX1" fmla="*/ 421155 w 474756"/>
              <a:gd name="connsiteY1" fmla="*/ 0 h 1562100"/>
              <a:gd name="connsiteX2" fmla="*/ 474756 w 474756"/>
              <a:gd name="connsiteY2" fmla="*/ 53602 h 1562100"/>
              <a:gd name="connsiteX3" fmla="*/ 421155 w 474756"/>
              <a:gd name="connsiteY3" fmla="*/ 107203 h 1562100"/>
              <a:gd name="connsiteX4" fmla="*/ 367553 w 474756"/>
              <a:gd name="connsiteY4" fmla="*/ 53602 h 1562100"/>
              <a:gd name="connsiteX5" fmla="*/ 367553 w 474756"/>
              <a:gd name="connsiteY5" fmla="*/ 344581 h 1562100"/>
              <a:gd name="connsiteX6" fmla="*/ 421155 w 474756"/>
              <a:gd name="connsiteY6" fmla="*/ 290980 h 1562100"/>
              <a:gd name="connsiteX7" fmla="*/ 474756 w 474756"/>
              <a:gd name="connsiteY7" fmla="*/ 344581 h 1562100"/>
              <a:gd name="connsiteX8" fmla="*/ 421155 w 474756"/>
              <a:gd name="connsiteY8" fmla="*/ 398183 h 1562100"/>
              <a:gd name="connsiteX9" fmla="*/ 367553 w 474756"/>
              <a:gd name="connsiteY9" fmla="*/ 344581 h 1562100"/>
              <a:gd name="connsiteX10" fmla="*/ 367553 w 474756"/>
              <a:gd name="connsiteY10" fmla="*/ 635561 h 1562100"/>
              <a:gd name="connsiteX11" fmla="*/ 421155 w 474756"/>
              <a:gd name="connsiteY11" fmla="*/ 581959 h 1562100"/>
              <a:gd name="connsiteX12" fmla="*/ 474756 w 474756"/>
              <a:gd name="connsiteY12" fmla="*/ 635561 h 1562100"/>
              <a:gd name="connsiteX13" fmla="*/ 421155 w 474756"/>
              <a:gd name="connsiteY13" fmla="*/ 689162 h 1562100"/>
              <a:gd name="connsiteX14" fmla="*/ 367553 w 474756"/>
              <a:gd name="connsiteY14" fmla="*/ 635561 h 1562100"/>
              <a:gd name="connsiteX15" fmla="*/ 367553 w 474756"/>
              <a:gd name="connsiteY15" fmla="*/ 926540 h 1562100"/>
              <a:gd name="connsiteX16" fmla="*/ 421155 w 474756"/>
              <a:gd name="connsiteY16" fmla="*/ 872938 h 1562100"/>
              <a:gd name="connsiteX17" fmla="*/ 474756 w 474756"/>
              <a:gd name="connsiteY17" fmla="*/ 926540 h 1562100"/>
              <a:gd name="connsiteX18" fmla="*/ 421155 w 474756"/>
              <a:gd name="connsiteY18" fmla="*/ 980141 h 1562100"/>
              <a:gd name="connsiteX19" fmla="*/ 367553 w 474756"/>
              <a:gd name="connsiteY19" fmla="*/ 926540 h 1562100"/>
              <a:gd name="connsiteX20" fmla="*/ 367553 w 474756"/>
              <a:gd name="connsiteY20" fmla="*/ 1217519 h 1562100"/>
              <a:gd name="connsiteX21" fmla="*/ 421155 w 474756"/>
              <a:gd name="connsiteY21" fmla="*/ 1163918 h 1562100"/>
              <a:gd name="connsiteX22" fmla="*/ 474756 w 474756"/>
              <a:gd name="connsiteY22" fmla="*/ 1217519 h 1562100"/>
              <a:gd name="connsiteX23" fmla="*/ 421155 w 474756"/>
              <a:gd name="connsiteY23" fmla="*/ 1271121 h 1562100"/>
              <a:gd name="connsiteX24" fmla="*/ 367553 w 474756"/>
              <a:gd name="connsiteY24" fmla="*/ 1217519 h 1562100"/>
              <a:gd name="connsiteX25" fmla="*/ 367553 w 474756"/>
              <a:gd name="connsiteY25" fmla="*/ 1508499 h 1562100"/>
              <a:gd name="connsiteX26" fmla="*/ 421155 w 474756"/>
              <a:gd name="connsiteY26" fmla="*/ 1454897 h 1562100"/>
              <a:gd name="connsiteX27" fmla="*/ 474756 w 474756"/>
              <a:gd name="connsiteY27" fmla="*/ 1508499 h 1562100"/>
              <a:gd name="connsiteX28" fmla="*/ 421155 w 474756"/>
              <a:gd name="connsiteY28" fmla="*/ 1562100 h 1562100"/>
              <a:gd name="connsiteX29" fmla="*/ 367553 w 474756"/>
              <a:gd name="connsiteY29" fmla="*/ 1508499 h 1562100"/>
              <a:gd name="connsiteX30" fmla="*/ 183777 w 474756"/>
              <a:gd name="connsiteY30" fmla="*/ 53602 h 1562100"/>
              <a:gd name="connsiteX31" fmla="*/ 237378 w 474756"/>
              <a:gd name="connsiteY31" fmla="*/ 0 h 1562100"/>
              <a:gd name="connsiteX32" fmla="*/ 290980 w 474756"/>
              <a:gd name="connsiteY32" fmla="*/ 53602 h 1562100"/>
              <a:gd name="connsiteX33" fmla="*/ 237378 w 474756"/>
              <a:gd name="connsiteY33" fmla="*/ 107203 h 1562100"/>
              <a:gd name="connsiteX34" fmla="*/ 183777 w 474756"/>
              <a:gd name="connsiteY34" fmla="*/ 53602 h 1562100"/>
              <a:gd name="connsiteX35" fmla="*/ 183777 w 474756"/>
              <a:gd name="connsiteY35" fmla="*/ 344581 h 1562100"/>
              <a:gd name="connsiteX36" fmla="*/ 237378 w 474756"/>
              <a:gd name="connsiteY36" fmla="*/ 290980 h 1562100"/>
              <a:gd name="connsiteX37" fmla="*/ 290980 w 474756"/>
              <a:gd name="connsiteY37" fmla="*/ 344581 h 1562100"/>
              <a:gd name="connsiteX38" fmla="*/ 237378 w 474756"/>
              <a:gd name="connsiteY38" fmla="*/ 398183 h 1562100"/>
              <a:gd name="connsiteX39" fmla="*/ 183777 w 474756"/>
              <a:gd name="connsiteY39" fmla="*/ 344581 h 1562100"/>
              <a:gd name="connsiteX40" fmla="*/ 183777 w 474756"/>
              <a:gd name="connsiteY40" fmla="*/ 635561 h 1562100"/>
              <a:gd name="connsiteX41" fmla="*/ 237378 w 474756"/>
              <a:gd name="connsiteY41" fmla="*/ 581959 h 1562100"/>
              <a:gd name="connsiteX42" fmla="*/ 290980 w 474756"/>
              <a:gd name="connsiteY42" fmla="*/ 635561 h 1562100"/>
              <a:gd name="connsiteX43" fmla="*/ 237378 w 474756"/>
              <a:gd name="connsiteY43" fmla="*/ 689162 h 1562100"/>
              <a:gd name="connsiteX44" fmla="*/ 183777 w 474756"/>
              <a:gd name="connsiteY44" fmla="*/ 635561 h 1562100"/>
              <a:gd name="connsiteX45" fmla="*/ 183777 w 474756"/>
              <a:gd name="connsiteY45" fmla="*/ 926540 h 1562100"/>
              <a:gd name="connsiteX46" fmla="*/ 237378 w 474756"/>
              <a:gd name="connsiteY46" fmla="*/ 872938 h 1562100"/>
              <a:gd name="connsiteX47" fmla="*/ 290980 w 474756"/>
              <a:gd name="connsiteY47" fmla="*/ 926540 h 1562100"/>
              <a:gd name="connsiteX48" fmla="*/ 237378 w 474756"/>
              <a:gd name="connsiteY48" fmla="*/ 980141 h 1562100"/>
              <a:gd name="connsiteX49" fmla="*/ 183777 w 474756"/>
              <a:gd name="connsiteY49" fmla="*/ 926540 h 1562100"/>
              <a:gd name="connsiteX50" fmla="*/ 183777 w 474756"/>
              <a:gd name="connsiteY50" fmla="*/ 1217519 h 1562100"/>
              <a:gd name="connsiteX51" fmla="*/ 237378 w 474756"/>
              <a:gd name="connsiteY51" fmla="*/ 1163918 h 1562100"/>
              <a:gd name="connsiteX52" fmla="*/ 290980 w 474756"/>
              <a:gd name="connsiteY52" fmla="*/ 1217519 h 1562100"/>
              <a:gd name="connsiteX53" fmla="*/ 237378 w 474756"/>
              <a:gd name="connsiteY53" fmla="*/ 1271121 h 1562100"/>
              <a:gd name="connsiteX54" fmla="*/ 183777 w 474756"/>
              <a:gd name="connsiteY54" fmla="*/ 1217519 h 1562100"/>
              <a:gd name="connsiteX55" fmla="*/ 183777 w 474756"/>
              <a:gd name="connsiteY55" fmla="*/ 1508499 h 1562100"/>
              <a:gd name="connsiteX56" fmla="*/ 237378 w 474756"/>
              <a:gd name="connsiteY56" fmla="*/ 1454897 h 1562100"/>
              <a:gd name="connsiteX57" fmla="*/ 290980 w 474756"/>
              <a:gd name="connsiteY57" fmla="*/ 1508499 h 1562100"/>
              <a:gd name="connsiteX58" fmla="*/ 237378 w 474756"/>
              <a:gd name="connsiteY58" fmla="*/ 1562100 h 1562100"/>
              <a:gd name="connsiteX59" fmla="*/ 183777 w 474756"/>
              <a:gd name="connsiteY59" fmla="*/ 1508499 h 1562100"/>
              <a:gd name="connsiteX60" fmla="*/ 0 w 474756"/>
              <a:gd name="connsiteY60" fmla="*/ 53602 h 1562100"/>
              <a:gd name="connsiteX61" fmla="*/ 53602 w 474756"/>
              <a:gd name="connsiteY61" fmla="*/ 0 h 1562100"/>
              <a:gd name="connsiteX62" fmla="*/ 107203 w 474756"/>
              <a:gd name="connsiteY62" fmla="*/ 53602 h 1562100"/>
              <a:gd name="connsiteX63" fmla="*/ 53602 w 474756"/>
              <a:gd name="connsiteY63" fmla="*/ 107203 h 1562100"/>
              <a:gd name="connsiteX64" fmla="*/ 0 w 474756"/>
              <a:gd name="connsiteY64" fmla="*/ 53602 h 1562100"/>
              <a:gd name="connsiteX65" fmla="*/ 0 w 474756"/>
              <a:gd name="connsiteY65" fmla="*/ 344581 h 1562100"/>
              <a:gd name="connsiteX66" fmla="*/ 53602 w 474756"/>
              <a:gd name="connsiteY66" fmla="*/ 290980 h 1562100"/>
              <a:gd name="connsiteX67" fmla="*/ 107203 w 474756"/>
              <a:gd name="connsiteY67" fmla="*/ 344581 h 1562100"/>
              <a:gd name="connsiteX68" fmla="*/ 53602 w 474756"/>
              <a:gd name="connsiteY68" fmla="*/ 398183 h 1562100"/>
              <a:gd name="connsiteX69" fmla="*/ 0 w 474756"/>
              <a:gd name="connsiteY69" fmla="*/ 344581 h 1562100"/>
              <a:gd name="connsiteX70" fmla="*/ 0 w 474756"/>
              <a:gd name="connsiteY70" fmla="*/ 635561 h 1562100"/>
              <a:gd name="connsiteX71" fmla="*/ 53602 w 474756"/>
              <a:gd name="connsiteY71" fmla="*/ 581959 h 1562100"/>
              <a:gd name="connsiteX72" fmla="*/ 107203 w 474756"/>
              <a:gd name="connsiteY72" fmla="*/ 635561 h 1562100"/>
              <a:gd name="connsiteX73" fmla="*/ 53602 w 474756"/>
              <a:gd name="connsiteY73" fmla="*/ 689162 h 1562100"/>
              <a:gd name="connsiteX74" fmla="*/ 0 w 474756"/>
              <a:gd name="connsiteY74" fmla="*/ 635561 h 1562100"/>
              <a:gd name="connsiteX75" fmla="*/ 0 w 474756"/>
              <a:gd name="connsiteY75" fmla="*/ 926540 h 1562100"/>
              <a:gd name="connsiteX76" fmla="*/ 53602 w 474756"/>
              <a:gd name="connsiteY76" fmla="*/ 872938 h 1562100"/>
              <a:gd name="connsiteX77" fmla="*/ 107203 w 474756"/>
              <a:gd name="connsiteY77" fmla="*/ 926540 h 1562100"/>
              <a:gd name="connsiteX78" fmla="*/ 53602 w 474756"/>
              <a:gd name="connsiteY78" fmla="*/ 980141 h 1562100"/>
              <a:gd name="connsiteX79" fmla="*/ 0 w 474756"/>
              <a:gd name="connsiteY79" fmla="*/ 926540 h 1562100"/>
              <a:gd name="connsiteX80" fmla="*/ 0 w 474756"/>
              <a:gd name="connsiteY80" fmla="*/ 1217519 h 1562100"/>
              <a:gd name="connsiteX81" fmla="*/ 53602 w 474756"/>
              <a:gd name="connsiteY81" fmla="*/ 1163918 h 1562100"/>
              <a:gd name="connsiteX82" fmla="*/ 107203 w 474756"/>
              <a:gd name="connsiteY82" fmla="*/ 1217519 h 1562100"/>
              <a:gd name="connsiteX83" fmla="*/ 53602 w 474756"/>
              <a:gd name="connsiteY83" fmla="*/ 1271121 h 1562100"/>
              <a:gd name="connsiteX84" fmla="*/ 0 w 474756"/>
              <a:gd name="connsiteY84" fmla="*/ 1217519 h 1562100"/>
              <a:gd name="connsiteX85" fmla="*/ 0 w 474756"/>
              <a:gd name="connsiteY85" fmla="*/ 1508499 h 1562100"/>
              <a:gd name="connsiteX86" fmla="*/ 53602 w 474756"/>
              <a:gd name="connsiteY86" fmla="*/ 1454897 h 1562100"/>
              <a:gd name="connsiteX87" fmla="*/ 107203 w 474756"/>
              <a:gd name="connsiteY87" fmla="*/ 1508499 h 1562100"/>
              <a:gd name="connsiteX88" fmla="*/ 53602 w 474756"/>
              <a:gd name="connsiteY88" fmla="*/ 1562100 h 1562100"/>
              <a:gd name="connsiteX89" fmla="*/ 0 w 474756"/>
              <a:gd name="connsiteY89" fmla="*/ 1508499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74756" h="1562100">
                <a:moveTo>
                  <a:pt x="367553" y="53602"/>
                </a:moveTo>
                <a:cubicBezTo>
                  <a:pt x="367553" y="23998"/>
                  <a:pt x="391551" y="0"/>
                  <a:pt x="421155" y="0"/>
                </a:cubicBezTo>
                <a:cubicBezTo>
                  <a:pt x="450758" y="0"/>
                  <a:pt x="474756" y="23998"/>
                  <a:pt x="474756" y="53602"/>
                </a:cubicBezTo>
                <a:cubicBezTo>
                  <a:pt x="474756" y="83205"/>
                  <a:pt x="450758" y="107203"/>
                  <a:pt x="421155" y="107203"/>
                </a:cubicBezTo>
                <a:cubicBezTo>
                  <a:pt x="391551" y="107203"/>
                  <a:pt x="367553" y="83205"/>
                  <a:pt x="367553" y="53602"/>
                </a:cubicBezTo>
                <a:close/>
                <a:moveTo>
                  <a:pt x="367553" y="344581"/>
                </a:moveTo>
                <a:cubicBezTo>
                  <a:pt x="367553" y="314978"/>
                  <a:pt x="391551" y="290980"/>
                  <a:pt x="421155" y="290980"/>
                </a:cubicBezTo>
                <a:cubicBezTo>
                  <a:pt x="450758" y="290980"/>
                  <a:pt x="474756" y="314978"/>
                  <a:pt x="474756" y="344581"/>
                </a:cubicBezTo>
                <a:cubicBezTo>
                  <a:pt x="474756" y="374185"/>
                  <a:pt x="450758" y="398183"/>
                  <a:pt x="421155" y="398183"/>
                </a:cubicBezTo>
                <a:cubicBezTo>
                  <a:pt x="391551" y="398183"/>
                  <a:pt x="367553" y="374185"/>
                  <a:pt x="367553" y="344581"/>
                </a:cubicBezTo>
                <a:close/>
                <a:moveTo>
                  <a:pt x="367553" y="635561"/>
                </a:moveTo>
                <a:cubicBezTo>
                  <a:pt x="367553" y="605957"/>
                  <a:pt x="391551" y="581959"/>
                  <a:pt x="421155" y="581959"/>
                </a:cubicBezTo>
                <a:cubicBezTo>
                  <a:pt x="450758" y="581959"/>
                  <a:pt x="474756" y="605957"/>
                  <a:pt x="474756" y="635561"/>
                </a:cubicBezTo>
                <a:cubicBezTo>
                  <a:pt x="474756" y="665164"/>
                  <a:pt x="450758" y="689162"/>
                  <a:pt x="421155" y="689162"/>
                </a:cubicBezTo>
                <a:cubicBezTo>
                  <a:pt x="391551" y="689162"/>
                  <a:pt x="367553" y="665164"/>
                  <a:pt x="367553" y="635561"/>
                </a:cubicBezTo>
                <a:close/>
                <a:moveTo>
                  <a:pt x="367553" y="926540"/>
                </a:moveTo>
                <a:cubicBezTo>
                  <a:pt x="367553" y="896936"/>
                  <a:pt x="391551" y="872938"/>
                  <a:pt x="421155" y="872938"/>
                </a:cubicBezTo>
                <a:cubicBezTo>
                  <a:pt x="450758" y="872938"/>
                  <a:pt x="474756" y="896936"/>
                  <a:pt x="474756" y="926540"/>
                </a:cubicBezTo>
                <a:cubicBezTo>
                  <a:pt x="474756" y="956144"/>
                  <a:pt x="450758" y="980141"/>
                  <a:pt x="421155" y="980141"/>
                </a:cubicBezTo>
                <a:cubicBezTo>
                  <a:pt x="391551" y="980141"/>
                  <a:pt x="367553" y="956144"/>
                  <a:pt x="367553" y="926540"/>
                </a:cubicBezTo>
                <a:close/>
                <a:moveTo>
                  <a:pt x="367553" y="1217519"/>
                </a:moveTo>
                <a:cubicBezTo>
                  <a:pt x="367553" y="1187916"/>
                  <a:pt x="391551" y="1163918"/>
                  <a:pt x="421155" y="1163918"/>
                </a:cubicBezTo>
                <a:cubicBezTo>
                  <a:pt x="450758" y="1163918"/>
                  <a:pt x="474756" y="1187916"/>
                  <a:pt x="474756" y="1217519"/>
                </a:cubicBezTo>
                <a:cubicBezTo>
                  <a:pt x="474756" y="1247123"/>
                  <a:pt x="450758" y="1271121"/>
                  <a:pt x="421155" y="1271121"/>
                </a:cubicBezTo>
                <a:cubicBezTo>
                  <a:pt x="391551" y="1271121"/>
                  <a:pt x="367553" y="1247123"/>
                  <a:pt x="367553" y="1217519"/>
                </a:cubicBezTo>
                <a:close/>
                <a:moveTo>
                  <a:pt x="367553" y="1508499"/>
                </a:moveTo>
                <a:cubicBezTo>
                  <a:pt x="367553" y="1478895"/>
                  <a:pt x="391551" y="1454897"/>
                  <a:pt x="421155" y="1454897"/>
                </a:cubicBezTo>
                <a:cubicBezTo>
                  <a:pt x="450758" y="1454897"/>
                  <a:pt x="474756" y="1478895"/>
                  <a:pt x="474756" y="1508499"/>
                </a:cubicBezTo>
                <a:cubicBezTo>
                  <a:pt x="474756" y="1538102"/>
                  <a:pt x="450758" y="1562100"/>
                  <a:pt x="421155" y="1562100"/>
                </a:cubicBezTo>
                <a:cubicBezTo>
                  <a:pt x="391551" y="1562100"/>
                  <a:pt x="367553" y="1538102"/>
                  <a:pt x="367553" y="1508499"/>
                </a:cubicBezTo>
                <a:close/>
                <a:moveTo>
                  <a:pt x="183777" y="53602"/>
                </a:moveTo>
                <a:cubicBezTo>
                  <a:pt x="183777" y="23998"/>
                  <a:pt x="207774" y="0"/>
                  <a:pt x="237378" y="0"/>
                </a:cubicBezTo>
                <a:cubicBezTo>
                  <a:pt x="266982" y="0"/>
                  <a:pt x="290980" y="23998"/>
                  <a:pt x="290980" y="53602"/>
                </a:cubicBezTo>
                <a:cubicBezTo>
                  <a:pt x="290980" y="83205"/>
                  <a:pt x="266982" y="107203"/>
                  <a:pt x="237378" y="107203"/>
                </a:cubicBezTo>
                <a:cubicBezTo>
                  <a:pt x="207774" y="107203"/>
                  <a:pt x="183777" y="83205"/>
                  <a:pt x="183777" y="53602"/>
                </a:cubicBezTo>
                <a:close/>
                <a:moveTo>
                  <a:pt x="183777" y="344581"/>
                </a:moveTo>
                <a:cubicBezTo>
                  <a:pt x="183777" y="314978"/>
                  <a:pt x="207774" y="290980"/>
                  <a:pt x="237378" y="290980"/>
                </a:cubicBezTo>
                <a:cubicBezTo>
                  <a:pt x="266982" y="290980"/>
                  <a:pt x="290980" y="314978"/>
                  <a:pt x="290980" y="344581"/>
                </a:cubicBezTo>
                <a:cubicBezTo>
                  <a:pt x="290980" y="374185"/>
                  <a:pt x="266982" y="398183"/>
                  <a:pt x="237378" y="398183"/>
                </a:cubicBezTo>
                <a:cubicBezTo>
                  <a:pt x="207774" y="398183"/>
                  <a:pt x="183777" y="374185"/>
                  <a:pt x="183777" y="344581"/>
                </a:cubicBezTo>
                <a:close/>
                <a:moveTo>
                  <a:pt x="183777" y="635561"/>
                </a:moveTo>
                <a:cubicBezTo>
                  <a:pt x="183777" y="605957"/>
                  <a:pt x="207774" y="581959"/>
                  <a:pt x="237378" y="581959"/>
                </a:cubicBezTo>
                <a:cubicBezTo>
                  <a:pt x="266982" y="581959"/>
                  <a:pt x="290980" y="605957"/>
                  <a:pt x="290980" y="635561"/>
                </a:cubicBezTo>
                <a:cubicBezTo>
                  <a:pt x="290980" y="665164"/>
                  <a:pt x="266982" y="689162"/>
                  <a:pt x="237378" y="689162"/>
                </a:cubicBezTo>
                <a:cubicBezTo>
                  <a:pt x="207774" y="689162"/>
                  <a:pt x="183777" y="665164"/>
                  <a:pt x="183777" y="635561"/>
                </a:cubicBezTo>
                <a:close/>
                <a:moveTo>
                  <a:pt x="183777" y="926540"/>
                </a:moveTo>
                <a:cubicBezTo>
                  <a:pt x="183777" y="896936"/>
                  <a:pt x="207774" y="872938"/>
                  <a:pt x="237378" y="872938"/>
                </a:cubicBezTo>
                <a:cubicBezTo>
                  <a:pt x="266982" y="872938"/>
                  <a:pt x="290980" y="896936"/>
                  <a:pt x="290980" y="926540"/>
                </a:cubicBezTo>
                <a:cubicBezTo>
                  <a:pt x="290980" y="956144"/>
                  <a:pt x="266982" y="980141"/>
                  <a:pt x="237378" y="980141"/>
                </a:cubicBezTo>
                <a:cubicBezTo>
                  <a:pt x="207774" y="980141"/>
                  <a:pt x="183777" y="956144"/>
                  <a:pt x="183777" y="926540"/>
                </a:cubicBezTo>
                <a:close/>
                <a:moveTo>
                  <a:pt x="183777" y="1217519"/>
                </a:moveTo>
                <a:cubicBezTo>
                  <a:pt x="183777" y="1187916"/>
                  <a:pt x="207774" y="1163918"/>
                  <a:pt x="237378" y="1163918"/>
                </a:cubicBezTo>
                <a:cubicBezTo>
                  <a:pt x="266982" y="1163918"/>
                  <a:pt x="290980" y="1187916"/>
                  <a:pt x="290980" y="1217519"/>
                </a:cubicBezTo>
                <a:cubicBezTo>
                  <a:pt x="290980" y="1247123"/>
                  <a:pt x="266982" y="1271121"/>
                  <a:pt x="237378" y="1271121"/>
                </a:cubicBezTo>
                <a:cubicBezTo>
                  <a:pt x="207774" y="1271121"/>
                  <a:pt x="183777" y="1247123"/>
                  <a:pt x="183777" y="1217519"/>
                </a:cubicBezTo>
                <a:close/>
                <a:moveTo>
                  <a:pt x="183777" y="1508499"/>
                </a:moveTo>
                <a:cubicBezTo>
                  <a:pt x="183777" y="1478895"/>
                  <a:pt x="207774" y="1454897"/>
                  <a:pt x="237378" y="1454897"/>
                </a:cubicBezTo>
                <a:cubicBezTo>
                  <a:pt x="266982" y="1454897"/>
                  <a:pt x="290980" y="1478895"/>
                  <a:pt x="290980" y="1508499"/>
                </a:cubicBezTo>
                <a:cubicBezTo>
                  <a:pt x="290980" y="1538102"/>
                  <a:pt x="266982" y="1562100"/>
                  <a:pt x="237378" y="1562100"/>
                </a:cubicBezTo>
                <a:cubicBezTo>
                  <a:pt x="207774" y="1562100"/>
                  <a:pt x="183777" y="1538102"/>
                  <a:pt x="183777" y="1508499"/>
                </a:cubicBezTo>
                <a:close/>
                <a:moveTo>
                  <a:pt x="0" y="53602"/>
                </a:moveTo>
                <a:cubicBezTo>
                  <a:pt x="0" y="23998"/>
                  <a:pt x="23998" y="0"/>
                  <a:pt x="53602" y="0"/>
                </a:cubicBezTo>
                <a:cubicBezTo>
                  <a:pt x="83205" y="0"/>
                  <a:pt x="107203" y="23998"/>
                  <a:pt x="107203" y="53602"/>
                </a:cubicBezTo>
                <a:cubicBezTo>
                  <a:pt x="107203" y="83205"/>
                  <a:pt x="83205" y="107203"/>
                  <a:pt x="53602" y="107203"/>
                </a:cubicBezTo>
                <a:cubicBezTo>
                  <a:pt x="23998" y="107203"/>
                  <a:pt x="0" y="83205"/>
                  <a:pt x="0" y="53602"/>
                </a:cubicBezTo>
                <a:close/>
                <a:moveTo>
                  <a:pt x="0" y="344581"/>
                </a:moveTo>
                <a:cubicBezTo>
                  <a:pt x="0" y="314978"/>
                  <a:pt x="23998" y="290980"/>
                  <a:pt x="53602" y="290980"/>
                </a:cubicBezTo>
                <a:cubicBezTo>
                  <a:pt x="83205" y="290980"/>
                  <a:pt x="107203" y="314978"/>
                  <a:pt x="107203" y="344581"/>
                </a:cubicBezTo>
                <a:cubicBezTo>
                  <a:pt x="107203" y="374185"/>
                  <a:pt x="83205" y="398183"/>
                  <a:pt x="53602" y="398183"/>
                </a:cubicBezTo>
                <a:cubicBezTo>
                  <a:pt x="23998" y="398183"/>
                  <a:pt x="0" y="374185"/>
                  <a:pt x="0" y="344581"/>
                </a:cubicBezTo>
                <a:close/>
                <a:moveTo>
                  <a:pt x="0" y="635561"/>
                </a:moveTo>
                <a:cubicBezTo>
                  <a:pt x="0" y="605957"/>
                  <a:pt x="23998" y="581959"/>
                  <a:pt x="53602" y="581959"/>
                </a:cubicBezTo>
                <a:cubicBezTo>
                  <a:pt x="83205" y="581959"/>
                  <a:pt x="107203" y="605957"/>
                  <a:pt x="107203" y="635561"/>
                </a:cubicBezTo>
                <a:cubicBezTo>
                  <a:pt x="107203" y="665164"/>
                  <a:pt x="83205" y="689162"/>
                  <a:pt x="53602" y="689162"/>
                </a:cubicBezTo>
                <a:cubicBezTo>
                  <a:pt x="23998" y="689162"/>
                  <a:pt x="0" y="665164"/>
                  <a:pt x="0" y="635561"/>
                </a:cubicBezTo>
                <a:close/>
                <a:moveTo>
                  <a:pt x="0" y="926540"/>
                </a:moveTo>
                <a:cubicBezTo>
                  <a:pt x="0" y="896936"/>
                  <a:pt x="23998" y="872938"/>
                  <a:pt x="53602" y="872938"/>
                </a:cubicBezTo>
                <a:cubicBezTo>
                  <a:pt x="83205" y="872938"/>
                  <a:pt x="107203" y="896936"/>
                  <a:pt x="107203" y="926540"/>
                </a:cubicBezTo>
                <a:cubicBezTo>
                  <a:pt x="107203" y="956144"/>
                  <a:pt x="83205" y="980141"/>
                  <a:pt x="53602" y="980141"/>
                </a:cubicBezTo>
                <a:cubicBezTo>
                  <a:pt x="23998" y="980141"/>
                  <a:pt x="0" y="956144"/>
                  <a:pt x="0" y="926540"/>
                </a:cubicBezTo>
                <a:close/>
                <a:moveTo>
                  <a:pt x="0" y="1217519"/>
                </a:moveTo>
                <a:cubicBezTo>
                  <a:pt x="0" y="1187916"/>
                  <a:pt x="23998" y="1163918"/>
                  <a:pt x="53602" y="1163918"/>
                </a:cubicBezTo>
                <a:cubicBezTo>
                  <a:pt x="83205" y="1163918"/>
                  <a:pt x="107203" y="1187916"/>
                  <a:pt x="107203" y="1217519"/>
                </a:cubicBezTo>
                <a:cubicBezTo>
                  <a:pt x="107203" y="1247123"/>
                  <a:pt x="83205" y="1271121"/>
                  <a:pt x="53602" y="1271121"/>
                </a:cubicBezTo>
                <a:cubicBezTo>
                  <a:pt x="23998" y="1271121"/>
                  <a:pt x="0" y="1247123"/>
                  <a:pt x="0" y="1217519"/>
                </a:cubicBezTo>
                <a:close/>
                <a:moveTo>
                  <a:pt x="0" y="1508499"/>
                </a:moveTo>
                <a:cubicBezTo>
                  <a:pt x="0" y="1478895"/>
                  <a:pt x="23998" y="1454897"/>
                  <a:pt x="53602" y="1454897"/>
                </a:cubicBezTo>
                <a:cubicBezTo>
                  <a:pt x="83205" y="1454897"/>
                  <a:pt x="107203" y="1478895"/>
                  <a:pt x="107203" y="1508499"/>
                </a:cubicBezTo>
                <a:cubicBezTo>
                  <a:pt x="107203" y="1538102"/>
                  <a:pt x="83205" y="1562100"/>
                  <a:pt x="53602" y="1562100"/>
                </a:cubicBezTo>
                <a:cubicBezTo>
                  <a:pt x="23998" y="1562100"/>
                  <a:pt x="0" y="1538102"/>
                  <a:pt x="0" y="1508499"/>
                </a:cubicBezTo>
                <a:close/>
              </a:path>
            </a:pathLst>
          </a:custGeom>
          <a:gradFill flip="none" rotWithShape="1">
            <a:gsLst>
              <a:gs pos="0">
                <a:srgbClr val="028BE6"/>
              </a:gs>
              <a:gs pos="100000">
                <a:srgbClr val="3E6AD7">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0" name="组合 9"/>
          <p:cNvGrpSpPr/>
          <p:nvPr/>
        </p:nvGrpSpPr>
        <p:grpSpPr>
          <a:xfrm>
            <a:off x="11655692" y="3407080"/>
            <a:ext cx="183515" cy="3011932"/>
            <a:chOff x="11618114" y="3407080"/>
            <a:chExt cx="183515" cy="3011932"/>
          </a:xfrm>
        </p:grpSpPr>
        <p:sp>
          <p:nvSpPr>
            <p:cNvPr id="11" name="文本框 10"/>
            <p:cNvSpPr txBox="1"/>
            <p:nvPr/>
          </p:nvSpPr>
          <p:spPr>
            <a:xfrm rot="5400000">
              <a:off x="10778063" y="5395446"/>
              <a:ext cx="1863616" cy="183515"/>
            </a:xfrm>
            <a:prstGeom prst="rect">
              <a:avLst/>
            </a:prstGeom>
            <a:noFill/>
          </p:spPr>
          <p:txBody>
            <a:bodyPr wrap="square" rtlCol="0">
              <a:spAutoFit/>
            </a:bodyPr>
            <a:lstStyle/>
            <a:p>
              <a:pPr algn="dist"/>
              <a:r>
                <a:rPr lang="en-US" altLang="zh-CN" sz="600" dirty="0">
                  <a:solidFill>
                    <a:schemeClr val="bg1">
                      <a:lumMod val="75000"/>
                    </a:schemeClr>
                  </a:solidFill>
                  <a:latin typeface="微软雅黑" panose="020B0503020204020204" charset="-122"/>
                  <a:ea typeface="微软雅黑" panose="020B0503020204020204" charset="-122"/>
                </a:rPr>
                <a:t>Basic executive training</a:t>
              </a:r>
            </a:p>
          </p:txBody>
        </p:sp>
        <p:cxnSp>
          <p:nvCxnSpPr>
            <p:cNvPr id="12" name="直接连接符 11"/>
            <p:cNvCxnSpPr/>
            <p:nvPr/>
          </p:nvCxnSpPr>
          <p:spPr>
            <a:xfrm>
              <a:off x="11709871" y="3407080"/>
              <a:ext cx="0" cy="876822"/>
            </a:xfrm>
            <a:prstGeom prst="line">
              <a:avLst/>
            </a:prstGeom>
            <a:ln>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118" name="文本框 117"/>
          <p:cNvSpPr txBox="1"/>
          <p:nvPr/>
        </p:nvSpPr>
        <p:spPr>
          <a:xfrm rot="5400000">
            <a:off x="-553085" y="1266190"/>
            <a:ext cx="1679575" cy="260350"/>
          </a:xfrm>
          <a:prstGeom prst="rect">
            <a:avLst/>
          </a:prstGeom>
          <a:noFill/>
        </p:spPr>
        <p:txBody>
          <a:bodyPr wrap="square" rtlCol="0">
            <a:spAutoFit/>
          </a:bodyPr>
          <a:lstStyle/>
          <a:p>
            <a:pPr algn="dist"/>
            <a:r>
              <a:rPr lang="en-US" altLang="zh-CN" sz="1100" dirty="0">
                <a:solidFill>
                  <a:schemeClr val="bg1"/>
                </a:solidFill>
                <a:latin typeface="Arial" panose="020B0604020202020204" pitchFamily="34" charset="0"/>
                <a:ea typeface="思源黑体 CN Normal" panose="020B0400000000000000" charset="-122"/>
                <a:cs typeface="Arial" panose="020B0604020202020204" pitchFamily="34" charset="0"/>
                <a:sym typeface="+mn-ea"/>
              </a:rPr>
              <a:t>2022-10-27</a:t>
            </a:r>
          </a:p>
        </p:txBody>
      </p:sp>
    </p:spTree>
    <p:extLst>
      <p:ext uri="{BB962C8B-B14F-4D97-AF65-F5344CB8AC3E}">
        <p14:creationId xmlns:p14="http://schemas.microsoft.com/office/powerpoint/2010/main" val="449536982"/>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2"/>
                                        </p:tgtEl>
                                        <p:attrNameLst>
                                          <p:attrName>style.visibility</p:attrName>
                                        </p:attrNameLst>
                                      </p:cBhvr>
                                      <p:to>
                                        <p:strVal val="visible"/>
                                      </p:to>
                                    </p:set>
                                    <p:anim calcmode="lin" valueType="num">
                                      <p:cBhvr>
                                        <p:cTn id="12" dur="500" fill="hold"/>
                                        <p:tgtEl>
                                          <p:spTgt spid="112"/>
                                        </p:tgtEl>
                                        <p:attrNameLst>
                                          <p:attrName>ppt_w</p:attrName>
                                        </p:attrNameLst>
                                      </p:cBhvr>
                                      <p:tavLst>
                                        <p:tav tm="0">
                                          <p:val>
                                            <p:fltVal val="0"/>
                                          </p:val>
                                        </p:tav>
                                        <p:tav tm="100000">
                                          <p:val>
                                            <p:strVal val="#ppt_w"/>
                                          </p:val>
                                        </p:tav>
                                      </p:tavLst>
                                    </p:anim>
                                    <p:anim calcmode="lin" valueType="num">
                                      <p:cBhvr>
                                        <p:cTn id="13" dur="500" fill="hold"/>
                                        <p:tgtEl>
                                          <p:spTgt spid="112"/>
                                        </p:tgtEl>
                                        <p:attrNameLst>
                                          <p:attrName>ppt_h</p:attrName>
                                        </p:attrNameLst>
                                      </p:cBhvr>
                                      <p:tavLst>
                                        <p:tav tm="0">
                                          <p:val>
                                            <p:fltVal val="0"/>
                                          </p:val>
                                        </p:tav>
                                        <p:tav tm="100000">
                                          <p:val>
                                            <p:strVal val="#ppt_h"/>
                                          </p:val>
                                        </p:tav>
                                      </p:tavLst>
                                    </p:anim>
                                    <p:animEffect transition="in" filter="fade">
                                      <p:cBhvr>
                                        <p:cTn id="14" dur="500"/>
                                        <p:tgtEl>
                                          <p:spTgt spid="112"/>
                                        </p:tgtEl>
                                      </p:cBhvr>
                                    </p:animEffect>
                                  </p:childTnLst>
                                </p:cTn>
                              </p:par>
                              <p:par>
                                <p:cTn id="15" presetID="53" presetClass="entr" presetSubtype="16" fill="hold" nodeType="withEffect">
                                  <p:stCondLst>
                                    <p:cond delay="0"/>
                                  </p:stCondLst>
                                  <p:childTnLst>
                                    <p:set>
                                      <p:cBhvr>
                                        <p:cTn id="16" dur="1" fill="hold">
                                          <p:stCondLst>
                                            <p:cond delay="0"/>
                                          </p:stCondLst>
                                        </p:cTn>
                                        <p:tgtEl>
                                          <p:spTgt spid="104"/>
                                        </p:tgtEl>
                                        <p:attrNameLst>
                                          <p:attrName>style.visibility</p:attrName>
                                        </p:attrNameLst>
                                      </p:cBhvr>
                                      <p:to>
                                        <p:strVal val="visible"/>
                                      </p:to>
                                    </p:set>
                                    <p:anim calcmode="lin" valueType="num">
                                      <p:cBhvr>
                                        <p:cTn id="17" dur="500" fill="hold"/>
                                        <p:tgtEl>
                                          <p:spTgt spid="104"/>
                                        </p:tgtEl>
                                        <p:attrNameLst>
                                          <p:attrName>ppt_w</p:attrName>
                                        </p:attrNameLst>
                                      </p:cBhvr>
                                      <p:tavLst>
                                        <p:tav tm="0">
                                          <p:val>
                                            <p:fltVal val="0"/>
                                          </p:val>
                                        </p:tav>
                                        <p:tav tm="100000">
                                          <p:val>
                                            <p:strVal val="#ppt_w"/>
                                          </p:val>
                                        </p:tav>
                                      </p:tavLst>
                                    </p:anim>
                                    <p:anim calcmode="lin" valueType="num">
                                      <p:cBhvr>
                                        <p:cTn id="18" dur="500" fill="hold"/>
                                        <p:tgtEl>
                                          <p:spTgt spid="104"/>
                                        </p:tgtEl>
                                        <p:attrNameLst>
                                          <p:attrName>ppt_h</p:attrName>
                                        </p:attrNameLst>
                                      </p:cBhvr>
                                      <p:tavLst>
                                        <p:tav tm="0">
                                          <p:val>
                                            <p:fltVal val="0"/>
                                          </p:val>
                                        </p:tav>
                                        <p:tav tm="100000">
                                          <p:val>
                                            <p:strVal val="#ppt_h"/>
                                          </p:val>
                                        </p:tav>
                                      </p:tavLst>
                                    </p:anim>
                                    <p:animEffect transition="in" filter="fade">
                                      <p:cBhvr>
                                        <p:cTn id="19" dur="500"/>
                                        <p:tgtEl>
                                          <p:spTgt spid="10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barn(inVertical)">
                                      <p:cBhvr>
                                        <p:cTn id="24" dur="500"/>
                                        <p:tgtEl>
                                          <p:spTgt spid="90"/>
                                        </p:tgtEl>
                                      </p:cBhvr>
                                    </p:animEffect>
                                  </p:childTnLst>
                                </p:cTn>
                              </p:par>
                            </p:childTnLst>
                          </p:cTn>
                        </p:par>
                        <p:par>
                          <p:cTn id="25" fill="hold">
                            <p:stCondLst>
                              <p:cond delay="500"/>
                            </p:stCondLst>
                            <p:childTnLst>
                              <p:par>
                                <p:cTn id="26" presetID="16" presetClass="entr" presetSubtype="37" fill="hold" grpId="0" nodeType="after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barn(outVertical)">
                                      <p:cBhvr>
                                        <p:cTn id="28" dur="500"/>
                                        <p:tgtEl>
                                          <p:spTgt spid="7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wipe(down)">
                                      <p:cBhvr>
                                        <p:cTn id="33" dur="500"/>
                                        <p:tgtEl>
                                          <p:spTgt spid="7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7" grpId="0" bldLvl="0" animBg="1"/>
      <p:bldP spid="11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62034BC4-3729-4326-FA9C-FAB65B398684}"/>
              </a:ext>
            </a:extLst>
          </p:cNvPr>
          <p:cNvCxnSpPr/>
          <p:nvPr/>
        </p:nvCxnSpPr>
        <p:spPr>
          <a:xfrm>
            <a:off x="522605" y="1045210"/>
            <a:ext cx="1116139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 name="矩形: 圆角 71">
            <a:extLst>
              <a:ext uri="{FF2B5EF4-FFF2-40B4-BE49-F238E27FC236}">
                <a16:creationId xmlns:a16="http://schemas.microsoft.com/office/drawing/2014/main" id="{DC14A4EB-3AF9-4FA0-7F7F-A1D4912ABED0}"/>
              </a:ext>
            </a:extLst>
          </p:cNvPr>
          <p:cNvSpPr/>
          <p:nvPr/>
        </p:nvSpPr>
        <p:spPr>
          <a:xfrm flipH="1">
            <a:off x="393065" y="424443"/>
            <a:ext cx="770255" cy="52451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PART-03</a:t>
            </a:r>
            <a:endParaRPr lang="zh-CN" altLang="en-US" sz="1000" dirty="0">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4F1BEE9F-3EE5-41BA-D843-AAA6F039B8F2}"/>
              </a:ext>
            </a:extLst>
          </p:cNvPr>
          <p:cNvSpPr txBox="1"/>
          <p:nvPr/>
        </p:nvSpPr>
        <p:spPr>
          <a:xfrm>
            <a:off x="1167130" y="425713"/>
            <a:ext cx="2975791" cy="52197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PACKING LIST</a:t>
            </a:r>
            <a:endParaRPr lang="zh-CN" altLang="en-US" sz="2800" dirty="0">
              <a:solidFill>
                <a:srgbClr val="028BE6"/>
              </a:solidFill>
              <a:latin typeface="微软雅黑" panose="020B0503020204020204" charset="-122"/>
              <a:ea typeface="微软雅黑" panose="020B0503020204020204" charset="-122"/>
            </a:endParaRPr>
          </a:p>
        </p:txBody>
      </p:sp>
      <p:graphicFrame>
        <p:nvGraphicFramePr>
          <p:cNvPr id="2" name="表格 1">
            <a:extLst>
              <a:ext uri="{FF2B5EF4-FFF2-40B4-BE49-F238E27FC236}">
                <a16:creationId xmlns:a16="http://schemas.microsoft.com/office/drawing/2014/main" id="{87A3CF4B-25B4-81A9-F1B7-91284657CBBB}"/>
              </a:ext>
            </a:extLst>
          </p:cNvPr>
          <p:cNvGraphicFramePr>
            <a:graphicFrameLocks noGrp="1"/>
          </p:cNvGraphicFramePr>
          <p:nvPr>
            <p:extLst>
              <p:ext uri="{D42A27DB-BD31-4B8C-83A1-F6EECF244321}">
                <p14:modId xmlns:p14="http://schemas.microsoft.com/office/powerpoint/2010/main" val="4270549695"/>
              </p:ext>
            </p:extLst>
          </p:nvPr>
        </p:nvGraphicFramePr>
        <p:xfrm>
          <a:off x="1163320" y="1260476"/>
          <a:ext cx="7950200" cy="5347645"/>
        </p:xfrm>
        <a:graphic>
          <a:graphicData uri="http://schemas.openxmlformats.org/drawingml/2006/table">
            <a:tbl>
              <a:tblPr>
                <a:tableStyleId>{8EC20E35-A176-4012-BC5E-935CFFF8708E}</a:tableStyleId>
              </a:tblPr>
              <a:tblGrid>
                <a:gridCol w="1870636">
                  <a:extLst>
                    <a:ext uri="{9D8B030D-6E8A-4147-A177-3AD203B41FA5}">
                      <a16:colId xmlns:a16="http://schemas.microsoft.com/office/drawing/2014/main" val="1497865150"/>
                    </a:ext>
                  </a:extLst>
                </a:gridCol>
                <a:gridCol w="935317">
                  <a:extLst>
                    <a:ext uri="{9D8B030D-6E8A-4147-A177-3AD203B41FA5}">
                      <a16:colId xmlns:a16="http://schemas.microsoft.com/office/drawing/2014/main" val="1040139894"/>
                    </a:ext>
                  </a:extLst>
                </a:gridCol>
                <a:gridCol w="4208930">
                  <a:extLst>
                    <a:ext uri="{9D8B030D-6E8A-4147-A177-3AD203B41FA5}">
                      <a16:colId xmlns:a16="http://schemas.microsoft.com/office/drawing/2014/main" val="3904924185"/>
                    </a:ext>
                  </a:extLst>
                </a:gridCol>
                <a:gridCol w="935317">
                  <a:extLst>
                    <a:ext uri="{9D8B030D-6E8A-4147-A177-3AD203B41FA5}">
                      <a16:colId xmlns:a16="http://schemas.microsoft.com/office/drawing/2014/main" val="3851745057"/>
                    </a:ext>
                  </a:extLst>
                </a:gridCol>
              </a:tblGrid>
              <a:tr h="282645">
                <a:tc>
                  <a:txBody>
                    <a:bodyPr/>
                    <a:lstStyle/>
                    <a:p>
                      <a:pPr algn="ctr" fontAlgn="ctr"/>
                      <a:r>
                        <a:rPr lang="en-US" sz="1400" u="none" strike="noStrike" dirty="0">
                          <a:effectLst/>
                        </a:rPr>
                        <a:t>Category</a:t>
                      </a:r>
                      <a:endParaRPr lang="en-US" sz="1400" b="1" i="0" u="none" strike="noStrike" dirty="0">
                        <a:solidFill>
                          <a:srgbClr val="000000"/>
                        </a:solidFill>
                        <a:effectLst/>
                        <a:latin typeface="Times New Roman" panose="02020603050405020304" pitchFamily="18" charset="0"/>
                        <a:ea typeface="等线" panose="02010600030101010101" pitchFamily="2" charset="-122"/>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No.</a:t>
                      </a:r>
                      <a:endParaRPr lang="en-US" sz="1400" b="1" i="0" u="none" strike="noStrike" dirty="0">
                        <a:solidFill>
                          <a:srgbClr val="000000"/>
                        </a:solidFill>
                        <a:effectLst/>
                        <a:latin typeface="Times New Roman" panose="02020603050405020304" pitchFamily="18" charset="0"/>
                        <a:ea typeface="等线" panose="02010600030101010101" pitchFamily="2" charset="-122"/>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Name</a:t>
                      </a:r>
                      <a:endParaRPr lang="en-US" sz="1400" b="1" i="0" u="none" strike="noStrike" dirty="0">
                        <a:solidFill>
                          <a:srgbClr val="000000"/>
                        </a:solidFill>
                        <a:effectLst/>
                        <a:latin typeface="Times New Roman" panose="02020603050405020304" pitchFamily="18" charset="0"/>
                        <a:ea typeface="等线" panose="02010600030101010101" pitchFamily="2" charset="-122"/>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QTY</a:t>
                      </a:r>
                      <a:endParaRPr lang="en-US" sz="1400" b="1" i="0" u="none" strike="noStrike" dirty="0">
                        <a:solidFill>
                          <a:srgbClr val="000000"/>
                        </a:solidFill>
                        <a:effectLst/>
                        <a:latin typeface="Times New Roman" panose="02020603050405020304" pitchFamily="18" charset="0"/>
                        <a:ea typeface="等线" panose="02010600030101010101" pitchFamily="2" charset="-122"/>
                      </a:endParaRP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8115541"/>
                  </a:ext>
                </a:extLst>
              </a:tr>
              <a:tr h="253250">
                <a:tc rowSpan="7">
                  <a:txBody>
                    <a:bodyPr/>
                    <a:lstStyle/>
                    <a:p>
                      <a:pPr algn="ctr" fontAlgn="ctr"/>
                      <a:r>
                        <a:rPr lang="en-US" sz="1400" u="none" strike="noStrike" dirty="0">
                          <a:effectLst/>
                        </a:rPr>
                        <a:t>Test connector</a:t>
                      </a:r>
                      <a:endParaRPr lang="en-US" sz="1400" b="1" i="0" u="none" strike="noStrike" dirty="0">
                        <a:solidFill>
                          <a:srgbClr val="000000"/>
                        </a:solidFill>
                        <a:effectLst/>
                        <a:latin typeface="Times New Roman" panose="02020603050405020304" pitchFamily="18" charset="0"/>
                        <a:ea typeface="等线" panose="02010600030101010101" pitchFamily="2" charset="-122"/>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400" u="none" strike="noStrike" dirty="0">
                          <a:effectLst/>
                        </a:rPr>
                        <a:t>1</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r>
                        <a:rPr lang="en-US" sz="1400" u="none" strike="noStrike">
                          <a:effectLst/>
                        </a:rPr>
                        <a:t>DB15 to OBD2-16 Main Cable</a:t>
                      </a:r>
                      <a:endParaRPr lang="en-US"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400" u="none" strike="noStrike">
                          <a:effectLst/>
                        </a:rPr>
                        <a:t>1</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57277872"/>
                  </a:ext>
                </a:extLst>
              </a:tr>
              <a:tr h="253250">
                <a:tc vMerge="1">
                  <a:txBody>
                    <a:bodyPr/>
                    <a:lstStyle/>
                    <a:p>
                      <a:endParaRPr lang="zh-CN" altLang="en-US"/>
                    </a:p>
                  </a:txBody>
                  <a:tcPr/>
                </a:tc>
                <a:tc>
                  <a:txBody>
                    <a:bodyPr/>
                    <a:lstStyle/>
                    <a:p>
                      <a:pPr algn="ctr" fontAlgn="ctr"/>
                      <a:r>
                        <a:rPr lang="en-US" altLang="zh-CN" sz="1400" u="none" strike="noStrike">
                          <a:effectLst/>
                        </a:rPr>
                        <a:t>4</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l" fontAlgn="ctr"/>
                      <a:r>
                        <a:rPr lang="en-US" sz="1400" u="none" strike="noStrike">
                          <a:effectLst/>
                        </a:rPr>
                        <a:t>TESLA Battery Pack Adapter J1E04</a:t>
                      </a:r>
                      <a:endParaRPr lang="en-US"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ctr" fontAlgn="ctr"/>
                      <a:r>
                        <a:rPr lang="en-US" altLang="zh-CN" sz="1400" u="none" strike="noStrike">
                          <a:effectLst/>
                        </a:rPr>
                        <a:t>1</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extLst>
                  <a:ext uri="{0D108BD9-81ED-4DB2-BD59-A6C34878D82A}">
                    <a16:rowId xmlns:a16="http://schemas.microsoft.com/office/drawing/2014/main" val="960178972"/>
                  </a:ext>
                </a:extLst>
              </a:tr>
              <a:tr h="253250">
                <a:tc vMerge="1">
                  <a:txBody>
                    <a:bodyPr/>
                    <a:lstStyle/>
                    <a:p>
                      <a:endParaRPr lang="zh-CN" altLang="en-US"/>
                    </a:p>
                  </a:txBody>
                  <a:tcPr/>
                </a:tc>
                <a:tc>
                  <a:txBody>
                    <a:bodyPr/>
                    <a:lstStyle/>
                    <a:p>
                      <a:pPr algn="ctr" fontAlgn="ctr"/>
                      <a:r>
                        <a:rPr lang="en-US" altLang="zh-CN" sz="1400" u="none" strike="noStrike">
                          <a:effectLst/>
                        </a:rPr>
                        <a:t>5</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l" fontAlgn="ctr"/>
                      <a:r>
                        <a:rPr lang="en-US" sz="1400" u="none" strike="noStrike">
                          <a:effectLst/>
                        </a:rPr>
                        <a:t>TESLA LAN Adapter 1-L1E02</a:t>
                      </a:r>
                      <a:endParaRPr lang="en-US"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ctr" fontAlgn="ctr"/>
                      <a:r>
                        <a:rPr lang="en-US" altLang="zh-CN" sz="1400" u="none" strike="noStrike">
                          <a:effectLst/>
                        </a:rPr>
                        <a:t>1</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extLst>
                  <a:ext uri="{0D108BD9-81ED-4DB2-BD59-A6C34878D82A}">
                    <a16:rowId xmlns:a16="http://schemas.microsoft.com/office/drawing/2014/main" val="3577554152"/>
                  </a:ext>
                </a:extLst>
              </a:tr>
              <a:tr h="253250">
                <a:tc vMerge="1">
                  <a:txBody>
                    <a:bodyPr/>
                    <a:lstStyle/>
                    <a:p>
                      <a:endParaRPr lang="zh-CN" altLang="en-US"/>
                    </a:p>
                  </a:txBody>
                  <a:tcPr/>
                </a:tc>
                <a:tc>
                  <a:txBody>
                    <a:bodyPr/>
                    <a:lstStyle/>
                    <a:p>
                      <a:pPr algn="ctr" fontAlgn="ctr"/>
                      <a:r>
                        <a:rPr lang="en-US" altLang="zh-CN" sz="1400" u="none" strike="noStrike">
                          <a:effectLst/>
                        </a:rPr>
                        <a:t>6</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l" fontAlgn="ctr"/>
                      <a:r>
                        <a:rPr lang="en-US" sz="1400" u="none" strike="noStrike">
                          <a:effectLst/>
                        </a:rPr>
                        <a:t>TESLA CAN Adapter 2-L1E03</a:t>
                      </a:r>
                      <a:endParaRPr lang="en-US"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ctr" fontAlgn="ctr"/>
                      <a:r>
                        <a:rPr lang="en-US" altLang="zh-CN" sz="1400" u="none" strike="noStrike">
                          <a:effectLst/>
                        </a:rPr>
                        <a:t>1</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extLst>
                  <a:ext uri="{0D108BD9-81ED-4DB2-BD59-A6C34878D82A}">
                    <a16:rowId xmlns:a16="http://schemas.microsoft.com/office/drawing/2014/main" val="2805238986"/>
                  </a:ext>
                </a:extLst>
              </a:tr>
              <a:tr h="253250">
                <a:tc vMerge="1">
                  <a:txBody>
                    <a:bodyPr/>
                    <a:lstStyle/>
                    <a:p>
                      <a:endParaRPr lang="zh-CN" altLang="en-US"/>
                    </a:p>
                  </a:txBody>
                  <a:tcPr/>
                </a:tc>
                <a:tc>
                  <a:txBody>
                    <a:bodyPr/>
                    <a:lstStyle/>
                    <a:p>
                      <a:pPr algn="ctr" fontAlgn="ctr"/>
                      <a:r>
                        <a:rPr lang="en-US" altLang="zh-CN" sz="1400" u="none" strike="noStrike">
                          <a:effectLst/>
                        </a:rPr>
                        <a:t>7</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l" fontAlgn="ctr"/>
                      <a:r>
                        <a:rPr lang="en-US" sz="1400" u="none" strike="noStrike">
                          <a:effectLst/>
                        </a:rPr>
                        <a:t>Universal Jumper Cables</a:t>
                      </a:r>
                      <a:endParaRPr lang="en-US"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ctr" fontAlgn="ctr"/>
                      <a:r>
                        <a:rPr lang="en-US" altLang="zh-CN" sz="1400" u="none" strike="noStrike">
                          <a:effectLst/>
                        </a:rPr>
                        <a:t>1</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extLst>
                  <a:ext uri="{0D108BD9-81ED-4DB2-BD59-A6C34878D82A}">
                    <a16:rowId xmlns:a16="http://schemas.microsoft.com/office/drawing/2014/main" val="4055168454"/>
                  </a:ext>
                </a:extLst>
              </a:tr>
              <a:tr h="253250">
                <a:tc vMerge="1">
                  <a:txBody>
                    <a:bodyPr/>
                    <a:lstStyle/>
                    <a:p>
                      <a:endParaRPr lang="zh-CN" altLang="en-US"/>
                    </a:p>
                  </a:txBody>
                  <a:tcPr/>
                </a:tc>
                <a:tc>
                  <a:txBody>
                    <a:bodyPr/>
                    <a:lstStyle/>
                    <a:p>
                      <a:pPr algn="ctr" fontAlgn="ctr"/>
                      <a:r>
                        <a:rPr lang="en-US" altLang="zh-CN" sz="1400" u="none" strike="noStrike" dirty="0">
                          <a:effectLst/>
                        </a:rPr>
                        <a:t>8</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l" fontAlgn="ctr"/>
                      <a:r>
                        <a:rPr lang="en-US" sz="1400" u="none" strike="noStrike" dirty="0">
                          <a:effectLst/>
                        </a:rPr>
                        <a:t>Universal Jumper Adapter</a:t>
                      </a:r>
                      <a:endParaRPr lang="en-US" sz="1400" b="0" i="0" u="none" strike="noStrike" dirty="0">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ctr" fontAlgn="ctr"/>
                      <a:r>
                        <a:rPr lang="en-US" altLang="zh-CN" sz="1400" u="none" strike="noStrike" dirty="0">
                          <a:effectLst/>
                        </a:rPr>
                        <a:t>1</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endParaRPr>
                    </a:p>
                  </a:txBody>
                  <a:tcPr marL="0" marR="0" marT="0" marB="0" anchor="ctr"/>
                </a:tc>
                <a:extLst>
                  <a:ext uri="{0D108BD9-81ED-4DB2-BD59-A6C34878D82A}">
                    <a16:rowId xmlns:a16="http://schemas.microsoft.com/office/drawing/2014/main" val="105935407"/>
                  </a:ext>
                </a:extLst>
              </a:tr>
              <a:tr h="253250">
                <a:tc vMerge="1">
                  <a:txBody>
                    <a:bodyPr/>
                    <a:lstStyle/>
                    <a:p>
                      <a:endParaRPr lang="zh-CN" altLang="en-US"/>
                    </a:p>
                  </a:txBody>
                  <a:tcPr/>
                </a:tc>
                <a:tc>
                  <a:txBody>
                    <a:bodyPr/>
                    <a:lstStyle/>
                    <a:p>
                      <a:pPr algn="ctr" fontAlgn="ctr"/>
                      <a:r>
                        <a:rPr lang="en-US" altLang="zh-CN" sz="1400" u="none" strike="noStrike">
                          <a:effectLst/>
                        </a:rPr>
                        <a:t>9</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Cigar Lighter</a:t>
                      </a:r>
                      <a:endParaRPr lang="en-US" sz="1400" b="0" i="0" u="none" strike="noStrike" dirty="0">
                        <a:solidFill>
                          <a:srgbClr val="000000"/>
                        </a:solidFill>
                        <a:effectLst/>
                        <a:latin typeface="Times New Roman" panose="02020603050405020304" pitchFamily="18" charset="0"/>
                        <a:ea typeface="等线" panose="02010600030101010101" pitchFamily="2" charset="-122"/>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altLang="zh-CN" sz="1400" u="none" strike="noStrike" dirty="0">
                          <a:effectLst/>
                        </a:rPr>
                        <a:t>1</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endParaRP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0489656"/>
                  </a:ext>
                </a:extLst>
              </a:tr>
              <a:tr h="253250">
                <a:tc rowSpan="8">
                  <a:txBody>
                    <a:bodyPr/>
                    <a:lstStyle/>
                    <a:p>
                      <a:pPr algn="ctr" fontAlgn="ctr"/>
                      <a:r>
                        <a:rPr lang="en-US" sz="1400" u="none" strike="noStrike" dirty="0">
                          <a:effectLst/>
                        </a:rPr>
                        <a:t>Host group</a:t>
                      </a:r>
                      <a:endParaRPr lang="en-US" sz="1400" b="1" i="0" u="none" strike="noStrike" dirty="0">
                        <a:solidFill>
                          <a:srgbClr val="000000"/>
                        </a:solidFill>
                        <a:effectLst/>
                        <a:latin typeface="Times New Roman" panose="02020603050405020304" pitchFamily="18" charset="0"/>
                        <a:ea typeface="等线" panose="02010600030101010101" pitchFamily="2" charset="-122"/>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400" u="none" strike="noStrike">
                          <a:effectLst/>
                        </a:rPr>
                        <a:t>1</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r>
                        <a:rPr lang="en-US" sz="1400" u="none" strike="noStrike" dirty="0">
                          <a:effectLst/>
                        </a:rPr>
                        <a:t>Tablet</a:t>
                      </a:r>
                      <a:endParaRPr lang="en-US" sz="1400" b="0" i="0" u="none" strike="noStrike" dirty="0">
                        <a:solidFill>
                          <a:srgbClr val="000000"/>
                        </a:solidFill>
                        <a:effectLst/>
                        <a:latin typeface="Times New Roman" panose="02020603050405020304" pitchFamily="18" charset="0"/>
                        <a:ea typeface="等线" panose="02010600030101010101" pitchFamily="2" charset="-122"/>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400" u="none" strike="noStrike" dirty="0">
                          <a:effectLst/>
                        </a:rPr>
                        <a:t>1</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endParaRP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57329314"/>
                  </a:ext>
                </a:extLst>
              </a:tr>
              <a:tr h="253250">
                <a:tc vMerge="1">
                  <a:txBody>
                    <a:bodyPr/>
                    <a:lstStyle/>
                    <a:p>
                      <a:endParaRPr lang="zh-CN" altLang="en-US"/>
                    </a:p>
                  </a:txBody>
                  <a:tcPr/>
                </a:tc>
                <a:tc>
                  <a:txBody>
                    <a:bodyPr/>
                    <a:lstStyle/>
                    <a:p>
                      <a:pPr algn="ctr" fontAlgn="ctr"/>
                      <a:r>
                        <a:rPr lang="en-US" altLang="zh-CN" sz="1400" u="none" strike="noStrike">
                          <a:effectLst/>
                        </a:rPr>
                        <a:t>2</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l" fontAlgn="ctr"/>
                      <a:r>
                        <a:rPr lang="en-US" sz="1400" u="none" strike="noStrike" dirty="0">
                          <a:effectLst/>
                        </a:rPr>
                        <a:t>VCI Box</a:t>
                      </a:r>
                      <a:endParaRPr lang="en-US" sz="1400" b="0" i="0" u="none" strike="noStrike" dirty="0">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ctr" fontAlgn="ctr"/>
                      <a:r>
                        <a:rPr lang="en-US" altLang="zh-CN" sz="1400" u="none" strike="noStrike" dirty="0">
                          <a:effectLst/>
                        </a:rPr>
                        <a:t>1</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endParaRPr>
                    </a:p>
                  </a:txBody>
                  <a:tcPr marL="0" marR="0" marT="0" marB="0" anchor="ctr"/>
                </a:tc>
                <a:extLst>
                  <a:ext uri="{0D108BD9-81ED-4DB2-BD59-A6C34878D82A}">
                    <a16:rowId xmlns:a16="http://schemas.microsoft.com/office/drawing/2014/main" val="3230495314"/>
                  </a:ext>
                </a:extLst>
              </a:tr>
              <a:tr h="253250">
                <a:tc vMerge="1">
                  <a:txBody>
                    <a:bodyPr/>
                    <a:lstStyle/>
                    <a:p>
                      <a:endParaRPr lang="zh-CN" altLang="en-US"/>
                    </a:p>
                  </a:txBody>
                  <a:tcPr/>
                </a:tc>
                <a:tc>
                  <a:txBody>
                    <a:bodyPr/>
                    <a:lstStyle/>
                    <a:p>
                      <a:pPr algn="ctr" fontAlgn="ctr"/>
                      <a:r>
                        <a:rPr lang="en-US" altLang="zh-CN" sz="1400" u="none" strike="noStrike">
                          <a:effectLst/>
                        </a:rPr>
                        <a:t>3</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l" fontAlgn="ctr"/>
                      <a:r>
                        <a:rPr lang="en-US" sz="1400" u="none" strike="noStrike" dirty="0">
                          <a:effectLst/>
                        </a:rPr>
                        <a:t>Type-C to Type-B  Cable (Connect to VCI)</a:t>
                      </a:r>
                      <a:endParaRPr lang="en-US" sz="1400" b="0" i="0" u="none" strike="noStrike" dirty="0">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ctr" fontAlgn="ctr"/>
                      <a:r>
                        <a:rPr lang="en-US" altLang="zh-CN" sz="1400" u="none" strike="noStrike">
                          <a:effectLst/>
                        </a:rPr>
                        <a:t>1</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extLst>
                  <a:ext uri="{0D108BD9-81ED-4DB2-BD59-A6C34878D82A}">
                    <a16:rowId xmlns:a16="http://schemas.microsoft.com/office/drawing/2014/main" val="4265648635"/>
                  </a:ext>
                </a:extLst>
              </a:tr>
              <a:tr h="253250">
                <a:tc vMerge="1">
                  <a:txBody>
                    <a:bodyPr/>
                    <a:lstStyle/>
                    <a:p>
                      <a:endParaRPr lang="zh-CN" altLang="en-US"/>
                    </a:p>
                  </a:txBody>
                  <a:tcPr/>
                </a:tc>
                <a:tc>
                  <a:txBody>
                    <a:bodyPr/>
                    <a:lstStyle/>
                    <a:p>
                      <a:pPr algn="ctr" fontAlgn="ctr"/>
                      <a:r>
                        <a:rPr lang="en-US" altLang="zh-CN" sz="1400" u="none" strike="noStrike">
                          <a:effectLst/>
                        </a:rPr>
                        <a:t>4</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l" fontAlgn="ctr"/>
                      <a:r>
                        <a:rPr lang="en-US" sz="1400" u="none" strike="noStrike" dirty="0">
                          <a:effectLst/>
                        </a:rPr>
                        <a:t>Type-C to Type-A Cable (Connect to PC)</a:t>
                      </a:r>
                      <a:endParaRPr lang="en-US" sz="1400" b="0" i="0" u="none" strike="noStrike" dirty="0">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ctr" fontAlgn="ctr"/>
                      <a:r>
                        <a:rPr lang="en-US" altLang="zh-CN" sz="1400" u="none" strike="noStrike">
                          <a:effectLst/>
                        </a:rPr>
                        <a:t>1</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extLst>
                  <a:ext uri="{0D108BD9-81ED-4DB2-BD59-A6C34878D82A}">
                    <a16:rowId xmlns:a16="http://schemas.microsoft.com/office/drawing/2014/main" val="1661761014"/>
                  </a:ext>
                </a:extLst>
              </a:tr>
              <a:tr h="253250">
                <a:tc vMerge="1">
                  <a:txBody>
                    <a:bodyPr/>
                    <a:lstStyle/>
                    <a:p>
                      <a:endParaRPr lang="zh-CN" altLang="en-US"/>
                    </a:p>
                  </a:txBody>
                  <a:tcPr/>
                </a:tc>
                <a:tc>
                  <a:txBody>
                    <a:bodyPr/>
                    <a:lstStyle/>
                    <a:p>
                      <a:pPr algn="ctr" fontAlgn="ctr"/>
                      <a:r>
                        <a:rPr lang="en-US" altLang="zh-CN" sz="1400" u="none" strike="noStrike" dirty="0">
                          <a:effectLst/>
                        </a:rPr>
                        <a:t>5</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l" fontAlgn="ctr"/>
                      <a:r>
                        <a:rPr lang="en-US" sz="1400" u="none" strike="noStrike" dirty="0">
                          <a:effectLst/>
                        </a:rPr>
                        <a:t>Type-C to Type-C Charger Cable</a:t>
                      </a:r>
                      <a:endParaRPr lang="en-US" sz="1400" b="0" i="0" u="none" strike="noStrike" dirty="0">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ctr" fontAlgn="ctr"/>
                      <a:r>
                        <a:rPr lang="en-US" altLang="zh-CN" sz="1400" u="none" strike="noStrike">
                          <a:effectLst/>
                        </a:rPr>
                        <a:t>1</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extLst>
                  <a:ext uri="{0D108BD9-81ED-4DB2-BD59-A6C34878D82A}">
                    <a16:rowId xmlns:a16="http://schemas.microsoft.com/office/drawing/2014/main" val="3072457503"/>
                  </a:ext>
                </a:extLst>
              </a:tr>
              <a:tr h="253250">
                <a:tc vMerge="1">
                  <a:txBody>
                    <a:bodyPr/>
                    <a:lstStyle/>
                    <a:p>
                      <a:endParaRPr lang="zh-CN" altLang="en-US"/>
                    </a:p>
                  </a:txBody>
                  <a:tcPr/>
                </a:tc>
                <a:tc>
                  <a:txBody>
                    <a:bodyPr/>
                    <a:lstStyle/>
                    <a:p>
                      <a:pPr algn="ctr" fontAlgn="ctr"/>
                      <a:r>
                        <a:rPr lang="en-US" altLang="zh-CN" sz="1400" u="none" strike="noStrike">
                          <a:effectLst/>
                        </a:rPr>
                        <a:t>6</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l" fontAlgn="ctr"/>
                      <a:r>
                        <a:rPr lang="en-US" sz="1400" u="none" strike="noStrike" dirty="0">
                          <a:effectLst/>
                        </a:rPr>
                        <a:t>Power Supply Charger Adapter US</a:t>
                      </a:r>
                      <a:endParaRPr lang="en-US" sz="1400" b="0" i="0" u="none" strike="noStrike" dirty="0">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ctr" fontAlgn="ctr"/>
                      <a:r>
                        <a:rPr lang="en-US" altLang="zh-CN" sz="1400" u="none" strike="noStrike">
                          <a:effectLst/>
                        </a:rPr>
                        <a:t>1</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extLst>
                  <a:ext uri="{0D108BD9-81ED-4DB2-BD59-A6C34878D82A}">
                    <a16:rowId xmlns:a16="http://schemas.microsoft.com/office/drawing/2014/main" val="12047099"/>
                  </a:ext>
                </a:extLst>
              </a:tr>
              <a:tr h="253250">
                <a:tc vMerge="1">
                  <a:txBody>
                    <a:bodyPr/>
                    <a:lstStyle/>
                    <a:p>
                      <a:endParaRPr lang="zh-CN" altLang="en-US"/>
                    </a:p>
                  </a:txBody>
                  <a:tcPr/>
                </a:tc>
                <a:tc>
                  <a:txBody>
                    <a:bodyPr/>
                    <a:lstStyle/>
                    <a:p>
                      <a:pPr algn="ctr" fontAlgn="ctr"/>
                      <a:r>
                        <a:rPr lang="en-US" altLang="zh-CN" sz="1400" u="none" strike="noStrike">
                          <a:effectLst/>
                        </a:rPr>
                        <a:t>7</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l" fontAlgn="ctr"/>
                      <a:r>
                        <a:rPr lang="en-US" sz="1400" u="none" strike="noStrike" dirty="0">
                          <a:effectLst/>
                        </a:rPr>
                        <a:t>Charger Cable EU</a:t>
                      </a:r>
                      <a:endParaRPr lang="en-US" sz="1400" b="0" i="0" u="none" strike="noStrike" dirty="0">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ctr" fontAlgn="ctr"/>
                      <a:r>
                        <a:rPr lang="en-US" altLang="zh-CN" sz="1400" u="none" strike="noStrike" dirty="0">
                          <a:effectLst/>
                        </a:rPr>
                        <a:t>1</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endParaRPr>
                    </a:p>
                  </a:txBody>
                  <a:tcPr marL="0" marR="0" marT="0" marB="0" anchor="ctr"/>
                </a:tc>
                <a:extLst>
                  <a:ext uri="{0D108BD9-81ED-4DB2-BD59-A6C34878D82A}">
                    <a16:rowId xmlns:a16="http://schemas.microsoft.com/office/drawing/2014/main" val="1411461335"/>
                  </a:ext>
                </a:extLst>
              </a:tr>
              <a:tr h="253250">
                <a:tc vMerge="1">
                  <a:txBody>
                    <a:bodyPr/>
                    <a:lstStyle/>
                    <a:p>
                      <a:endParaRPr lang="zh-CN" altLang="en-US"/>
                    </a:p>
                  </a:txBody>
                  <a:tcPr/>
                </a:tc>
                <a:tc>
                  <a:txBody>
                    <a:bodyPr/>
                    <a:lstStyle/>
                    <a:p>
                      <a:pPr algn="ctr" fontAlgn="ctr"/>
                      <a:r>
                        <a:rPr lang="en-US" altLang="zh-CN" sz="1400" u="none" strike="noStrike">
                          <a:effectLst/>
                        </a:rPr>
                        <a:t>8</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Charger Cable UK</a:t>
                      </a:r>
                      <a:endParaRPr lang="en-US" sz="1400" b="0" i="0" u="none" strike="noStrike" dirty="0">
                        <a:solidFill>
                          <a:srgbClr val="000000"/>
                        </a:solidFill>
                        <a:effectLst/>
                        <a:latin typeface="Times New Roman" panose="02020603050405020304" pitchFamily="18" charset="0"/>
                        <a:ea typeface="等线" panose="02010600030101010101" pitchFamily="2" charset="-122"/>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altLang="zh-CN" sz="1400" u="none" strike="noStrike" dirty="0">
                          <a:effectLst/>
                        </a:rPr>
                        <a:t>1</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endParaRP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5584447"/>
                  </a:ext>
                </a:extLst>
              </a:tr>
              <a:tr h="253250">
                <a:tc rowSpan="5">
                  <a:txBody>
                    <a:bodyPr/>
                    <a:lstStyle/>
                    <a:p>
                      <a:pPr algn="ctr" fontAlgn="ctr"/>
                      <a:r>
                        <a:rPr lang="en-US" sz="1400" u="none" strike="noStrike">
                          <a:effectLst/>
                        </a:rPr>
                        <a:t>Accessories</a:t>
                      </a:r>
                      <a:endParaRPr lang="en-US" sz="1400" b="1"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400" u="none" strike="noStrike">
                          <a:effectLst/>
                        </a:rPr>
                        <a:t>1</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r>
                        <a:rPr lang="en-US" sz="1400" u="none" strike="noStrike">
                          <a:effectLst/>
                        </a:rPr>
                        <a:t>Color Carton</a:t>
                      </a:r>
                      <a:endParaRPr lang="en-US"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400" u="none" strike="noStrike">
                          <a:effectLst/>
                        </a:rPr>
                        <a:t>1</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11884336"/>
                  </a:ext>
                </a:extLst>
              </a:tr>
              <a:tr h="253250">
                <a:tc vMerge="1">
                  <a:txBody>
                    <a:bodyPr/>
                    <a:lstStyle/>
                    <a:p>
                      <a:endParaRPr lang="zh-CN" altLang="en-US"/>
                    </a:p>
                  </a:txBody>
                  <a:tcPr/>
                </a:tc>
                <a:tc>
                  <a:txBody>
                    <a:bodyPr/>
                    <a:lstStyle/>
                    <a:p>
                      <a:pPr algn="ctr" fontAlgn="ctr"/>
                      <a:r>
                        <a:rPr lang="en-US" altLang="zh-CN" sz="1400" u="none" strike="noStrike">
                          <a:effectLst/>
                        </a:rPr>
                        <a:t>2</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l" fontAlgn="ctr"/>
                      <a:r>
                        <a:rPr lang="en-US" sz="1400" u="none" strike="noStrike">
                          <a:effectLst/>
                        </a:rPr>
                        <a:t>Packing List</a:t>
                      </a:r>
                      <a:endParaRPr lang="en-US"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ctr" fontAlgn="ctr"/>
                      <a:r>
                        <a:rPr lang="en-US" altLang="zh-CN" sz="1400" u="none" strike="noStrike">
                          <a:effectLst/>
                        </a:rPr>
                        <a:t>1</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extLst>
                  <a:ext uri="{0D108BD9-81ED-4DB2-BD59-A6C34878D82A}">
                    <a16:rowId xmlns:a16="http://schemas.microsoft.com/office/drawing/2014/main" val="1515072475"/>
                  </a:ext>
                </a:extLst>
              </a:tr>
              <a:tr h="253250">
                <a:tc vMerge="1">
                  <a:txBody>
                    <a:bodyPr/>
                    <a:lstStyle/>
                    <a:p>
                      <a:endParaRPr lang="zh-CN" altLang="en-US"/>
                    </a:p>
                  </a:txBody>
                  <a:tcPr/>
                </a:tc>
                <a:tc>
                  <a:txBody>
                    <a:bodyPr/>
                    <a:lstStyle/>
                    <a:p>
                      <a:pPr algn="ctr" fontAlgn="ctr"/>
                      <a:r>
                        <a:rPr lang="en-US" altLang="zh-CN" sz="1400" u="none" strike="noStrike">
                          <a:effectLst/>
                        </a:rPr>
                        <a:t>3</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l" fontAlgn="ctr"/>
                      <a:r>
                        <a:rPr lang="en-US" sz="1400" u="none" strike="noStrike">
                          <a:effectLst/>
                        </a:rPr>
                        <a:t>Tool Case</a:t>
                      </a:r>
                      <a:endParaRPr lang="en-US"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ctr" fontAlgn="ctr"/>
                      <a:r>
                        <a:rPr lang="en-US" altLang="zh-CN" sz="1400" u="none" strike="noStrike">
                          <a:effectLst/>
                        </a:rPr>
                        <a:t>1</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extLst>
                  <a:ext uri="{0D108BD9-81ED-4DB2-BD59-A6C34878D82A}">
                    <a16:rowId xmlns:a16="http://schemas.microsoft.com/office/drawing/2014/main" val="3766995999"/>
                  </a:ext>
                </a:extLst>
              </a:tr>
              <a:tr h="253250">
                <a:tc vMerge="1">
                  <a:txBody>
                    <a:bodyPr/>
                    <a:lstStyle/>
                    <a:p>
                      <a:endParaRPr lang="zh-CN" altLang="en-US"/>
                    </a:p>
                  </a:txBody>
                  <a:tcPr/>
                </a:tc>
                <a:tc>
                  <a:txBody>
                    <a:bodyPr/>
                    <a:lstStyle/>
                    <a:p>
                      <a:pPr algn="ctr" fontAlgn="ctr"/>
                      <a:r>
                        <a:rPr lang="en-US" altLang="zh-CN" sz="1400" u="none" strike="noStrike">
                          <a:effectLst/>
                        </a:rPr>
                        <a:t>4</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l" fontAlgn="ctr"/>
                      <a:r>
                        <a:rPr lang="en-US" sz="1400" u="none" strike="noStrike">
                          <a:effectLst/>
                        </a:rPr>
                        <a:t>Quick Start Guide</a:t>
                      </a:r>
                      <a:endParaRPr lang="en-US"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ctr" fontAlgn="ctr"/>
                      <a:r>
                        <a:rPr lang="en-US" altLang="zh-CN" sz="1400" u="none" strike="noStrike">
                          <a:effectLst/>
                        </a:rPr>
                        <a:t>1</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extLst>
                  <a:ext uri="{0D108BD9-81ED-4DB2-BD59-A6C34878D82A}">
                    <a16:rowId xmlns:a16="http://schemas.microsoft.com/office/drawing/2014/main" val="1306345168"/>
                  </a:ext>
                </a:extLst>
              </a:tr>
              <a:tr h="253250">
                <a:tc vMerge="1">
                  <a:txBody>
                    <a:bodyPr/>
                    <a:lstStyle/>
                    <a:p>
                      <a:endParaRPr lang="zh-CN" altLang="en-US"/>
                    </a:p>
                  </a:txBody>
                  <a:tcPr/>
                </a:tc>
                <a:tc>
                  <a:txBody>
                    <a:bodyPr/>
                    <a:lstStyle/>
                    <a:p>
                      <a:pPr algn="ctr" fontAlgn="ctr"/>
                      <a:r>
                        <a:rPr lang="en-US" altLang="zh-CN" sz="1400" u="none" strike="noStrike">
                          <a:effectLst/>
                        </a:rPr>
                        <a:t>5</a:t>
                      </a:r>
                      <a:endParaRPr lang="en-US" altLang="zh-CN"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l" fontAlgn="ctr"/>
                      <a:r>
                        <a:rPr lang="en-US" sz="1400" u="none" strike="noStrike">
                          <a:effectLst/>
                        </a:rPr>
                        <a:t>Certificate of Quality</a:t>
                      </a:r>
                      <a:endParaRPr lang="en-US" sz="1400" b="0" i="0" u="none" strike="noStrike">
                        <a:solidFill>
                          <a:srgbClr val="000000"/>
                        </a:solidFill>
                        <a:effectLst/>
                        <a:latin typeface="Times New Roman" panose="02020603050405020304" pitchFamily="18" charset="0"/>
                        <a:ea typeface="等线" panose="02010600030101010101" pitchFamily="2" charset="-122"/>
                      </a:endParaRPr>
                    </a:p>
                  </a:txBody>
                  <a:tcPr marL="0" marR="0" marT="0" marB="0" anchor="ctr"/>
                </a:tc>
                <a:tc>
                  <a:txBody>
                    <a:bodyPr/>
                    <a:lstStyle/>
                    <a:p>
                      <a:pPr algn="ctr" fontAlgn="ctr"/>
                      <a:r>
                        <a:rPr lang="en-US" altLang="zh-CN" sz="1400" u="none" strike="noStrike" dirty="0">
                          <a:effectLst/>
                        </a:rPr>
                        <a:t>1</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endParaRPr>
                    </a:p>
                  </a:txBody>
                  <a:tcPr marL="0" marR="0" marT="0" marB="0" anchor="ctr"/>
                </a:tc>
                <a:extLst>
                  <a:ext uri="{0D108BD9-81ED-4DB2-BD59-A6C34878D82A}">
                    <a16:rowId xmlns:a16="http://schemas.microsoft.com/office/drawing/2014/main" val="2280467470"/>
                  </a:ext>
                </a:extLst>
              </a:tr>
            </a:tbl>
          </a:graphicData>
        </a:graphic>
      </p:graphicFrame>
    </p:spTree>
    <p:extLst>
      <p:ext uri="{BB962C8B-B14F-4D97-AF65-F5344CB8AC3E}">
        <p14:creationId xmlns:p14="http://schemas.microsoft.com/office/powerpoint/2010/main" val="3379143893"/>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7CABDC4-CA9D-7642-B985-76F151F5FC6A}"/>
              </a:ext>
            </a:extLst>
          </p:cNvPr>
          <p:cNvSpPr txBox="1"/>
          <p:nvPr/>
        </p:nvSpPr>
        <p:spPr>
          <a:xfrm>
            <a:off x="1177453" y="1182914"/>
            <a:ext cx="4925849" cy="390248"/>
          </a:xfrm>
          <a:prstGeom prst="rect">
            <a:avLst/>
          </a:prstGeom>
          <a:noFill/>
        </p:spPr>
        <p:txBody>
          <a:bodyPr wrap="square" rtlCol="0">
            <a:noAutofit/>
          </a:bodyPr>
          <a:lstStyle/>
          <a:p>
            <a:pPr marL="514350" indent="-514350">
              <a:buFont typeface="Arial" panose="020B0604020202020204" pitchFamily="34" charset="0"/>
              <a:buChar char="•"/>
            </a:pPr>
            <a:r>
              <a:rPr lang="en-US" altLang="zh-CN" b="1" dirty="0">
                <a:solidFill>
                  <a:srgbClr val="028BE6"/>
                </a:solidFill>
                <a:latin typeface="等线" panose="02010600030101010101" pitchFamily="2" charset="-122"/>
                <a:ea typeface="等线" panose="02010600030101010101" pitchFamily="2" charset="-122"/>
              </a:rPr>
              <a:t>L1E02</a:t>
            </a:r>
            <a:r>
              <a:rPr lang="zh-CN" altLang="en-US" dirty="0">
                <a:solidFill>
                  <a:srgbClr val="028BE6"/>
                </a:solidFill>
              </a:rPr>
              <a:t> </a:t>
            </a:r>
            <a:r>
              <a:rPr lang="en-US" altLang="zh-CN" dirty="0">
                <a:solidFill>
                  <a:srgbClr val="028BE6"/>
                </a:solidFill>
              </a:rPr>
              <a:t>-</a:t>
            </a:r>
            <a:r>
              <a:rPr lang="zh-CN" altLang="en-US" dirty="0">
                <a:solidFill>
                  <a:srgbClr val="028BE6"/>
                </a:solidFill>
              </a:rPr>
              <a:t> </a:t>
            </a:r>
            <a:r>
              <a:rPr lang="en-US" altLang="zh-CN" b="1" dirty="0">
                <a:solidFill>
                  <a:srgbClr val="028BE6"/>
                </a:solidFill>
                <a:latin typeface="等线" panose="02010600030101010101" pitchFamily="2" charset="-122"/>
                <a:ea typeface="等线" panose="02010600030101010101" pitchFamily="2" charset="-122"/>
              </a:rPr>
              <a:t>TESLA LAN Diagnostic Adapter</a:t>
            </a:r>
            <a:endParaRPr lang="zh-CN" altLang="en-US" b="1" dirty="0">
              <a:solidFill>
                <a:srgbClr val="028BE6"/>
              </a:solidFill>
              <a:latin typeface="等线" panose="02010600030101010101" pitchFamily="2" charset="-122"/>
              <a:ea typeface="等线" panose="02010600030101010101" pitchFamily="2" charset="-122"/>
            </a:endParaRPr>
          </a:p>
        </p:txBody>
      </p:sp>
      <p:sp>
        <p:nvSpPr>
          <p:cNvPr id="3" name="文本框 2">
            <a:extLst>
              <a:ext uri="{FF2B5EF4-FFF2-40B4-BE49-F238E27FC236}">
                <a16:creationId xmlns:a16="http://schemas.microsoft.com/office/drawing/2014/main" id="{EC654F65-0B61-C4E9-9E03-6EF6236B6250}"/>
              </a:ext>
            </a:extLst>
          </p:cNvPr>
          <p:cNvSpPr txBox="1"/>
          <p:nvPr/>
        </p:nvSpPr>
        <p:spPr>
          <a:xfrm>
            <a:off x="932416" y="5667435"/>
            <a:ext cx="10292162" cy="523220"/>
          </a:xfrm>
          <a:prstGeom prst="rect">
            <a:avLst/>
          </a:prstGeom>
          <a:noFill/>
        </p:spPr>
        <p:txBody>
          <a:bodyPr wrap="square" rtlCol="0">
            <a:spAutoFit/>
          </a:bodyPr>
          <a:lstStyle/>
          <a:p>
            <a:pPr marL="285750" indent="-285750">
              <a:buFont typeface="Arial" panose="020B0604020202020204" pitchFamily="34" charset="0"/>
              <a:buChar char="•"/>
            </a:pPr>
            <a:r>
              <a:rPr lang="en-US" altLang="zh-CN" sz="1400" dirty="0"/>
              <a:t>L1E02 supports reading live data, reading and clearing DTC, which needs to be used with Type-C to Type-B cable and cigarette lighter cable.</a:t>
            </a:r>
            <a:endParaRPr lang="zh-CN" altLang="en-US" sz="1400" dirty="0"/>
          </a:p>
        </p:txBody>
      </p:sp>
      <p:pic>
        <p:nvPicPr>
          <p:cNvPr id="4" name="图片 3" descr="upload_post_object_v2_073710849">
            <a:extLst>
              <a:ext uri="{FF2B5EF4-FFF2-40B4-BE49-F238E27FC236}">
                <a16:creationId xmlns:a16="http://schemas.microsoft.com/office/drawing/2014/main" id="{2E461B9C-3A27-9182-6A85-97B7A702E286}"/>
              </a:ext>
            </a:extLst>
          </p:cNvPr>
          <p:cNvPicPr>
            <a:picLocks noChangeAspect="1"/>
          </p:cNvPicPr>
          <p:nvPr/>
        </p:nvPicPr>
        <p:blipFill>
          <a:blip r:embed="rId2"/>
          <a:stretch>
            <a:fillRect/>
          </a:stretch>
        </p:blipFill>
        <p:spPr>
          <a:xfrm>
            <a:off x="2231372" y="2048776"/>
            <a:ext cx="7729256" cy="2760448"/>
          </a:xfrm>
          <a:prstGeom prst="rect">
            <a:avLst/>
          </a:prstGeom>
        </p:spPr>
      </p:pic>
      <p:cxnSp>
        <p:nvCxnSpPr>
          <p:cNvPr id="5" name="直接连接符 4">
            <a:extLst>
              <a:ext uri="{FF2B5EF4-FFF2-40B4-BE49-F238E27FC236}">
                <a16:creationId xmlns:a16="http://schemas.microsoft.com/office/drawing/2014/main" id="{A5255249-DDDE-020C-0379-882A466B40C5}"/>
              </a:ext>
            </a:extLst>
          </p:cNvPr>
          <p:cNvCxnSpPr/>
          <p:nvPr/>
        </p:nvCxnSpPr>
        <p:spPr>
          <a:xfrm>
            <a:off x="522605" y="1045210"/>
            <a:ext cx="1116139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 name="矩形: 圆角 71">
            <a:extLst>
              <a:ext uri="{FF2B5EF4-FFF2-40B4-BE49-F238E27FC236}">
                <a16:creationId xmlns:a16="http://schemas.microsoft.com/office/drawing/2014/main" id="{87DAF725-AD8F-C58A-0AF4-AB935D2A547E}"/>
              </a:ext>
            </a:extLst>
          </p:cNvPr>
          <p:cNvSpPr/>
          <p:nvPr/>
        </p:nvSpPr>
        <p:spPr>
          <a:xfrm flipH="1">
            <a:off x="393065" y="424443"/>
            <a:ext cx="770255" cy="52451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PART-04</a:t>
            </a:r>
            <a:endParaRPr lang="zh-CN" altLang="en-US" sz="1000" dirty="0">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770E4AA9-C164-CD84-B00B-2F43CF292D88}"/>
              </a:ext>
            </a:extLst>
          </p:cNvPr>
          <p:cNvSpPr txBox="1"/>
          <p:nvPr/>
        </p:nvSpPr>
        <p:spPr>
          <a:xfrm>
            <a:off x="1167130" y="425713"/>
            <a:ext cx="4747895" cy="52322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TESLA ADAPTER</a:t>
            </a:r>
          </a:p>
        </p:txBody>
      </p:sp>
    </p:spTree>
    <p:extLst>
      <p:ext uri="{BB962C8B-B14F-4D97-AF65-F5344CB8AC3E}">
        <p14:creationId xmlns:p14="http://schemas.microsoft.com/office/powerpoint/2010/main" val="1029012730"/>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71">
            <a:extLst>
              <a:ext uri="{FF2B5EF4-FFF2-40B4-BE49-F238E27FC236}">
                <a16:creationId xmlns:a16="http://schemas.microsoft.com/office/drawing/2014/main" id="{87DAF725-AD8F-C58A-0AF4-AB935D2A547E}"/>
              </a:ext>
            </a:extLst>
          </p:cNvPr>
          <p:cNvSpPr/>
          <p:nvPr/>
        </p:nvSpPr>
        <p:spPr>
          <a:xfrm flipH="1">
            <a:off x="393065" y="424443"/>
            <a:ext cx="770255" cy="52451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PART-04</a:t>
            </a:r>
            <a:endParaRPr lang="zh-CN" altLang="en-US" sz="1000" dirty="0">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770E4AA9-C164-CD84-B00B-2F43CF292D88}"/>
              </a:ext>
            </a:extLst>
          </p:cNvPr>
          <p:cNvSpPr txBox="1"/>
          <p:nvPr/>
        </p:nvSpPr>
        <p:spPr>
          <a:xfrm>
            <a:off x="1167130" y="425713"/>
            <a:ext cx="4747895" cy="52322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TESLA ADAPTER</a:t>
            </a:r>
          </a:p>
        </p:txBody>
      </p:sp>
      <p:sp>
        <p:nvSpPr>
          <p:cNvPr id="8" name="文本框 7">
            <a:extLst>
              <a:ext uri="{FF2B5EF4-FFF2-40B4-BE49-F238E27FC236}">
                <a16:creationId xmlns:a16="http://schemas.microsoft.com/office/drawing/2014/main" id="{71D3E5C6-7342-EAEA-4C70-1AB3CCC05F77}"/>
              </a:ext>
            </a:extLst>
          </p:cNvPr>
          <p:cNvSpPr txBox="1"/>
          <p:nvPr/>
        </p:nvSpPr>
        <p:spPr>
          <a:xfrm>
            <a:off x="393065" y="1028284"/>
            <a:ext cx="3821748" cy="369332"/>
          </a:xfrm>
          <a:prstGeom prst="rect">
            <a:avLst/>
          </a:prstGeom>
          <a:noFill/>
        </p:spPr>
        <p:txBody>
          <a:bodyPr wrap="square" rtlCol="0">
            <a:spAutoFit/>
          </a:bodyPr>
          <a:lstStyle/>
          <a:p>
            <a:pPr marL="514350" indent="-514350">
              <a:buFont typeface="Arial" panose="020B0604020202020204" pitchFamily="34" charset="0"/>
              <a:buChar char="•"/>
            </a:pPr>
            <a:r>
              <a:rPr lang="en-US" altLang="zh-CN" b="1" dirty="0">
                <a:solidFill>
                  <a:srgbClr val="028BE6"/>
                </a:solidFill>
                <a:latin typeface="等线" panose="02010600030101010101" pitchFamily="2" charset="-122"/>
                <a:ea typeface="等线" panose="02010600030101010101" pitchFamily="2" charset="-122"/>
              </a:rPr>
              <a:t>L1E02</a:t>
            </a:r>
            <a:r>
              <a:rPr lang="zh-CN" altLang="en-US" dirty="0">
                <a:solidFill>
                  <a:srgbClr val="028BE6"/>
                </a:solidFill>
              </a:rPr>
              <a:t> </a:t>
            </a:r>
            <a:r>
              <a:rPr lang="en-US" altLang="zh-CN" dirty="0">
                <a:solidFill>
                  <a:srgbClr val="028BE6"/>
                </a:solidFill>
              </a:rPr>
              <a:t>-</a:t>
            </a:r>
            <a:r>
              <a:rPr lang="zh-CN" altLang="en-US" dirty="0">
                <a:solidFill>
                  <a:srgbClr val="028BE6"/>
                </a:solidFill>
              </a:rPr>
              <a:t> </a:t>
            </a:r>
            <a:r>
              <a:rPr lang="en-US" altLang="zh-CN" b="1" dirty="0">
                <a:solidFill>
                  <a:srgbClr val="028BE6"/>
                </a:solidFill>
                <a:latin typeface="等线" panose="02010600030101010101" pitchFamily="2" charset="-122"/>
                <a:ea typeface="等线" panose="02010600030101010101" pitchFamily="2" charset="-122"/>
              </a:rPr>
              <a:t>Connection Diagram</a:t>
            </a:r>
            <a:endParaRPr lang="zh-CN" altLang="en-US" b="1" dirty="0">
              <a:solidFill>
                <a:srgbClr val="028BE6"/>
              </a:solidFill>
              <a:latin typeface="等线" panose="02010600030101010101" pitchFamily="2" charset="-122"/>
              <a:ea typeface="等线" panose="02010600030101010101" pitchFamily="2" charset="-122"/>
            </a:endParaRPr>
          </a:p>
        </p:txBody>
      </p:sp>
      <p:pic>
        <p:nvPicPr>
          <p:cNvPr id="9" name="图片 8">
            <a:extLst>
              <a:ext uri="{FF2B5EF4-FFF2-40B4-BE49-F238E27FC236}">
                <a16:creationId xmlns:a16="http://schemas.microsoft.com/office/drawing/2014/main" id="{B8F5BEB3-F0E7-5B72-FDDE-ACFCDDFCC03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43" b="430"/>
          <a:stretch/>
        </p:blipFill>
        <p:spPr>
          <a:xfrm>
            <a:off x="485161" y="1493893"/>
            <a:ext cx="11221678" cy="5141806"/>
          </a:xfrm>
          <a:prstGeom prst="rect">
            <a:avLst/>
          </a:prstGeom>
        </p:spPr>
      </p:pic>
      <p:cxnSp>
        <p:nvCxnSpPr>
          <p:cNvPr id="10" name="直接连接符 9">
            <a:extLst>
              <a:ext uri="{FF2B5EF4-FFF2-40B4-BE49-F238E27FC236}">
                <a16:creationId xmlns:a16="http://schemas.microsoft.com/office/drawing/2014/main" id="{3E247562-FBB4-19A9-9A54-BA49395D8CBE}"/>
              </a:ext>
            </a:extLst>
          </p:cNvPr>
          <p:cNvCxnSpPr/>
          <p:nvPr/>
        </p:nvCxnSpPr>
        <p:spPr>
          <a:xfrm>
            <a:off x="522605" y="1045210"/>
            <a:ext cx="1116139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592628"/>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7950C44-F9CA-F047-B8FF-3607DD3A20FB}"/>
              </a:ext>
            </a:extLst>
          </p:cNvPr>
          <p:cNvPicPr>
            <a:picLocks noChangeAspect="1"/>
          </p:cNvPicPr>
          <p:nvPr/>
        </p:nvPicPr>
        <p:blipFill rotWithShape="1">
          <a:blip r:embed="rId2"/>
          <a:srcRect t="9375" b="8865"/>
          <a:stretch>
            <a:fillRect/>
          </a:stretch>
        </p:blipFill>
        <p:spPr>
          <a:xfrm>
            <a:off x="1163320" y="1455000"/>
            <a:ext cx="8949278" cy="4286352"/>
          </a:xfrm>
          <a:prstGeom prst="rect">
            <a:avLst/>
          </a:prstGeom>
        </p:spPr>
      </p:pic>
      <p:sp>
        <p:nvSpPr>
          <p:cNvPr id="3" name="文本框 2">
            <a:extLst>
              <a:ext uri="{FF2B5EF4-FFF2-40B4-BE49-F238E27FC236}">
                <a16:creationId xmlns:a16="http://schemas.microsoft.com/office/drawing/2014/main" id="{2152650C-F199-B69A-F201-7D36E47DDB8D}"/>
              </a:ext>
            </a:extLst>
          </p:cNvPr>
          <p:cNvSpPr txBox="1"/>
          <p:nvPr/>
        </p:nvSpPr>
        <p:spPr>
          <a:xfrm>
            <a:off x="1171258" y="1143690"/>
            <a:ext cx="5140161" cy="523235"/>
          </a:xfrm>
          <a:prstGeom prst="rect">
            <a:avLst/>
          </a:prstGeom>
          <a:noFill/>
        </p:spPr>
        <p:txBody>
          <a:bodyPr wrap="square" rtlCol="0">
            <a:noAutofit/>
          </a:bodyPr>
          <a:lstStyle/>
          <a:p>
            <a:pPr marL="514350" indent="-514350">
              <a:buFont typeface="Arial" panose="020B0604020202020204" pitchFamily="34" charset="0"/>
              <a:buChar char="•"/>
            </a:pPr>
            <a:r>
              <a:rPr lang="en-US" altLang="zh-CN" b="1" dirty="0">
                <a:solidFill>
                  <a:srgbClr val="028BE6"/>
                </a:solidFill>
                <a:latin typeface="等线" panose="02010600030101010101" pitchFamily="2" charset="-122"/>
                <a:ea typeface="等线" panose="02010600030101010101" pitchFamily="2" charset="-122"/>
              </a:rPr>
              <a:t>L1E03</a:t>
            </a:r>
            <a:r>
              <a:rPr lang="zh-CN" altLang="en-US" dirty="0">
                <a:solidFill>
                  <a:srgbClr val="028BE6"/>
                </a:solidFill>
              </a:rPr>
              <a:t> </a:t>
            </a:r>
            <a:r>
              <a:rPr lang="en-US" altLang="zh-CN" dirty="0">
                <a:solidFill>
                  <a:srgbClr val="028BE6"/>
                </a:solidFill>
              </a:rPr>
              <a:t>-</a:t>
            </a:r>
            <a:r>
              <a:rPr lang="zh-CN" altLang="en-US" dirty="0">
                <a:solidFill>
                  <a:srgbClr val="028BE6"/>
                </a:solidFill>
              </a:rPr>
              <a:t> </a:t>
            </a:r>
            <a:r>
              <a:rPr lang="en-US" altLang="zh-CN" b="1" dirty="0">
                <a:solidFill>
                  <a:srgbClr val="028BE6"/>
                </a:solidFill>
                <a:latin typeface="等线" panose="02010600030101010101" pitchFamily="2" charset="-122"/>
                <a:ea typeface="等线" panose="02010600030101010101" pitchFamily="2" charset="-122"/>
              </a:rPr>
              <a:t>TESLA CAN Diagnostic Adapter</a:t>
            </a:r>
            <a:endParaRPr lang="zh-CN" altLang="en-US" b="1" dirty="0">
              <a:solidFill>
                <a:srgbClr val="028BE6"/>
              </a:solidFill>
              <a:latin typeface="等线" panose="02010600030101010101" pitchFamily="2" charset="-122"/>
              <a:ea typeface="等线" panose="02010600030101010101" pitchFamily="2" charset="-122"/>
            </a:endParaRPr>
          </a:p>
        </p:txBody>
      </p:sp>
      <p:sp>
        <p:nvSpPr>
          <p:cNvPr id="4" name="文本框 3">
            <a:extLst>
              <a:ext uri="{FF2B5EF4-FFF2-40B4-BE49-F238E27FC236}">
                <a16:creationId xmlns:a16="http://schemas.microsoft.com/office/drawing/2014/main" id="{E5563B71-9CBC-DA3B-7775-F344E1A13814}"/>
              </a:ext>
            </a:extLst>
          </p:cNvPr>
          <p:cNvSpPr txBox="1"/>
          <p:nvPr/>
        </p:nvSpPr>
        <p:spPr>
          <a:xfrm>
            <a:off x="921802" y="5967711"/>
            <a:ext cx="5389617" cy="307777"/>
          </a:xfrm>
          <a:prstGeom prst="rect">
            <a:avLst/>
          </a:prstGeom>
          <a:noFill/>
        </p:spPr>
        <p:txBody>
          <a:bodyPr wrap="none" rtlCol="0">
            <a:spAutoFit/>
          </a:bodyPr>
          <a:lstStyle/>
          <a:p>
            <a:pPr marL="285750" indent="-285750">
              <a:buFont typeface="Arial" panose="020B0604020202020204" pitchFamily="34" charset="0"/>
              <a:buChar char="•"/>
            </a:pPr>
            <a:r>
              <a:rPr lang="en-US" altLang="zh-CN" sz="1400" dirty="0"/>
              <a:t>L1E03 supports directly reading of single cell voltages for TESLA</a:t>
            </a:r>
            <a:endParaRPr lang="zh-CN" altLang="en-US" sz="1400" dirty="0"/>
          </a:p>
        </p:txBody>
      </p:sp>
      <p:sp>
        <p:nvSpPr>
          <p:cNvPr id="5" name="矩形: 圆角 71">
            <a:extLst>
              <a:ext uri="{FF2B5EF4-FFF2-40B4-BE49-F238E27FC236}">
                <a16:creationId xmlns:a16="http://schemas.microsoft.com/office/drawing/2014/main" id="{220C641E-8989-1435-0EA1-690E19FA5F9C}"/>
              </a:ext>
            </a:extLst>
          </p:cNvPr>
          <p:cNvSpPr/>
          <p:nvPr/>
        </p:nvSpPr>
        <p:spPr>
          <a:xfrm flipH="1">
            <a:off x="393065" y="424443"/>
            <a:ext cx="770255" cy="52451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PART-04</a:t>
            </a:r>
            <a:endParaRPr lang="zh-CN" altLang="en-US" sz="1000" dirty="0">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54B951A0-809F-BAC6-E627-DA8A71BB9AF0}"/>
              </a:ext>
            </a:extLst>
          </p:cNvPr>
          <p:cNvSpPr txBox="1"/>
          <p:nvPr/>
        </p:nvSpPr>
        <p:spPr>
          <a:xfrm>
            <a:off x="1167130" y="425713"/>
            <a:ext cx="4747895" cy="52322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TESLA ADAPTER</a:t>
            </a:r>
          </a:p>
        </p:txBody>
      </p:sp>
      <p:cxnSp>
        <p:nvCxnSpPr>
          <p:cNvPr id="7" name="直接连接符 6">
            <a:extLst>
              <a:ext uri="{FF2B5EF4-FFF2-40B4-BE49-F238E27FC236}">
                <a16:creationId xmlns:a16="http://schemas.microsoft.com/office/drawing/2014/main" id="{8BCFDF6D-88F4-3D0E-A7C6-956C16FC480B}"/>
              </a:ext>
            </a:extLst>
          </p:cNvPr>
          <p:cNvCxnSpPr/>
          <p:nvPr/>
        </p:nvCxnSpPr>
        <p:spPr>
          <a:xfrm>
            <a:off x="522605" y="1045210"/>
            <a:ext cx="1116139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43288"/>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71">
            <a:extLst>
              <a:ext uri="{FF2B5EF4-FFF2-40B4-BE49-F238E27FC236}">
                <a16:creationId xmlns:a16="http://schemas.microsoft.com/office/drawing/2014/main" id="{220C641E-8989-1435-0EA1-690E19FA5F9C}"/>
              </a:ext>
            </a:extLst>
          </p:cNvPr>
          <p:cNvSpPr/>
          <p:nvPr/>
        </p:nvSpPr>
        <p:spPr>
          <a:xfrm flipH="1">
            <a:off x="393065" y="424443"/>
            <a:ext cx="770255" cy="52451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PART-04</a:t>
            </a:r>
            <a:endParaRPr lang="zh-CN" altLang="en-US" sz="1000" dirty="0">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54B951A0-809F-BAC6-E627-DA8A71BB9AF0}"/>
              </a:ext>
            </a:extLst>
          </p:cNvPr>
          <p:cNvSpPr txBox="1"/>
          <p:nvPr/>
        </p:nvSpPr>
        <p:spPr>
          <a:xfrm>
            <a:off x="1167130" y="425713"/>
            <a:ext cx="4747895" cy="52322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TESLA ADAPTER</a:t>
            </a:r>
          </a:p>
        </p:txBody>
      </p:sp>
      <p:cxnSp>
        <p:nvCxnSpPr>
          <p:cNvPr id="7" name="直接连接符 6">
            <a:extLst>
              <a:ext uri="{FF2B5EF4-FFF2-40B4-BE49-F238E27FC236}">
                <a16:creationId xmlns:a16="http://schemas.microsoft.com/office/drawing/2014/main" id="{8BCFDF6D-88F4-3D0E-A7C6-956C16FC480B}"/>
              </a:ext>
            </a:extLst>
          </p:cNvPr>
          <p:cNvCxnSpPr/>
          <p:nvPr/>
        </p:nvCxnSpPr>
        <p:spPr>
          <a:xfrm>
            <a:off x="522605" y="1045210"/>
            <a:ext cx="1116139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a16="http://schemas.microsoft.com/office/drawing/2014/main" id="{BF0C4CE3-00D6-E734-C555-B0D05B8B49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749" b="-555"/>
          <a:stretch/>
        </p:blipFill>
        <p:spPr>
          <a:xfrm>
            <a:off x="196532" y="1672133"/>
            <a:ext cx="11798935" cy="4742133"/>
          </a:xfrm>
          <a:prstGeom prst="rect">
            <a:avLst/>
          </a:prstGeom>
        </p:spPr>
      </p:pic>
      <p:sp>
        <p:nvSpPr>
          <p:cNvPr id="9" name="文本框 8">
            <a:extLst>
              <a:ext uri="{FF2B5EF4-FFF2-40B4-BE49-F238E27FC236}">
                <a16:creationId xmlns:a16="http://schemas.microsoft.com/office/drawing/2014/main" id="{83252FF1-05B0-2D9A-8796-3D00DF890AED}"/>
              </a:ext>
            </a:extLst>
          </p:cNvPr>
          <p:cNvSpPr txBox="1"/>
          <p:nvPr/>
        </p:nvSpPr>
        <p:spPr>
          <a:xfrm>
            <a:off x="393065" y="1245155"/>
            <a:ext cx="5140161" cy="523235"/>
          </a:xfrm>
          <a:prstGeom prst="rect">
            <a:avLst/>
          </a:prstGeom>
          <a:noFill/>
        </p:spPr>
        <p:txBody>
          <a:bodyPr wrap="square" rtlCol="0">
            <a:noAutofit/>
          </a:bodyPr>
          <a:lstStyle/>
          <a:p>
            <a:pPr marL="514350" indent="-514350">
              <a:buFont typeface="Arial" panose="020B0604020202020204" pitchFamily="34" charset="0"/>
              <a:buChar char="•"/>
            </a:pPr>
            <a:r>
              <a:rPr lang="en-US" altLang="zh-CN" b="1" dirty="0">
                <a:solidFill>
                  <a:srgbClr val="028BE6"/>
                </a:solidFill>
                <a:latin typeface="等线" panose="02010600030101010101" pitchFamily="2" charset="-122"/>
                <a:ea typeface="等线" panose="02010600030101010101" pitchFamily="2" charset="-122"/>
              </a:rPr>
              <a:t>L1E03</a:t>
            </a:r>
            <a:r>
              <a:rPr lang="zh-CN" altLang="en-US" dirty="0">
                <a:solidFill>
                  <a:srgbClr val="028BE6"/>
                </a:solidFill>
              </a:rPr>
              <a:t> </a:t>
            </a:r>
            <a:r>
              <a:rPr lang="en-US" altLang="zh-CN" dirty="0">
                <a:solidFill>
                  <a:srgbClr val="028BE6"/>
                </a:solidFill>
              </a:rPr>
              <a:t>-</a:t>
            </a:r>
            <a:r>
              <a:rPr lang="zh-CN" altLang="en-US" dirty="0">
                <a:solidFill>
                  <a:srgbClr val="028BE6"/>
                </a:solidFill>
              </a:rPr>
              <a:t> </a:t>
            </a:r>
            <a:r>
              <a:rPr lang="en-US" altLang="zh-CN" b="1" dirty="0">
                <a:solidFill>
                  <a:srgbClr val="028BE6"/>
                </a:solidFill>
                <a:latin typeface="等线" panose="02010600030101010101" pitchFamily="2" charset="-122"/>
                <a:ea typeface="等线" panose="02010600030101010101" pitchFamily="2" charset="-122"/>
              </a:rPr>
              <a:t>Connection Diagram</a:t>
            </a:r>
            <a:endParaRPr lang="zh-CN" altLang="en-US" b="1" dirty="0">
              <a:solidFill>
                <a:srgbClr val="028BE6"/>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114807248"/>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71">
            <a:extLst>
              <a:ext uri="{FF2B5EF4-FFF2-40B4-BE49-F238E27FC236}">
                <a16:creationId xmlns:a16="http://schemas.microsoft.com/office/drawing/2014/main" id="{220C641E-8989-1435-0EA1-690E19FA5F9C}"/>
              </a:ext>
            </a:extLst>
          </p:cNvPr>
          <p:cNvSpPr/>
          <p:nvPr/>
        </p:nvSpPr>
        <p:spPr>
          <a:xfrm flipH="1">
            <a:off x="393065" y="424443"/>
            <a:ext cx="770255" cy="52451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PART-04</a:t>
            </a:r>
            <a:endParaRPr lang="zh-CN" altLang="en-US" sz="1000" dirty="0">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54B951A0-809F-BAC6-E627-DA8A71BB9AF0}"/>
              </a:ext>
            </a:extLst>
          </p:cNvPr>
          <p:cNvSpPr txBox="1"/>
          <p:nvPr/>
        </p:nvSpPr>
        <p:spPr>
          <a:xfrm>
            <a:off x="1167130" y="425713"/>
            <a:ext cx="4747895" cy="52322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TESLA ADAPTER</a:t>
            </a:r>
          </a:p>
        </p:txBody>
      </p:sp>
      <p:cxnSp>
        <p:nvCxnSpPr>
          <p:cNvPr id="7" name="直接连接符 6">
            <a:extLst>
              <a:ext uri="{FF2B5EF4-FFF2-40B4-BE49-F238E27FC236}">
                <a16:creationId xmlns:a16="http://schemas.microsoft.com/office/drawing/2014/main" id="{8BCFDF6D-88F4-3D0E-A7C6-956C16FC480B}"/>
              </a:ext>
            </a:extLst>
          </p:cNvPr>
          <p:cNvCxnSpPr/>
          <p:nvPr/>
        </p:nvCxnSpPr>
        <p:spPr>
          <a:xfrm>
            <a:off x="522605" y="1045210"/>
            <a:ext cx="1116139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2" name="图片 1">
            <a:extLst>
              <a:ext uri="{FF2B5EF4-FFF2-40B4-BE49-F238E27FC236}">
                <a16:creationId xmlns:a16="http://schemas.microsoft.com/office/drawing/2014/main" id="{5A1DD399-7D99-178E-6384-93D14F9318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71" t="-17356" r="-571" b="-31916"/>
          <a:stretch>
            <a:fillRect/>
          </a:stretch>
        </p:blipFill>
        <p:spPr>
          <a:xfrm rot="10800000">
            <a:off x="1294129" y="3205527"/>
            <a:ext cx="4809173" cy="724380"/>
          </a:xfrm>
          <a:prstGeom prst="rect">
            <a:avLst/>
          </a:prstGeom>
        </p:spPr>
      </p:pic>
      <p:sp>
        <p:nvSpPr>
          <p:cNvPr id="3" name="文本框 2">
            <a:extLst>
              <a:ext uri="{FF2B5EF4-FFF2-40B4-BE49-F238E27FC236}">
                <a16:creationId xmlns:a16="http://schemas.microsoft.com/office/drawing/2014/main" id="{DB7C8A9A-5CBD-9803-69BC-DB7808E1CAA5}"/>
              </a:ext>
            </a:extLst>
          </p:cNvPr>
          <p:cNvSpPr txBox="1"/>
          <p:nvPr/>
        </p:nvSpPr>
        <p:spPr>
          <a:xfrm>
            <a:off x="1163320" y="1172784"/>
            <a:ext cx="3925724" cy="462101"/>
          </a:xfrm>
          <a:prstGeom prst="rect">
            <a:avLst/>
          </a:prstGeom>
          <a:noFill/>
        </p:spPr>
        <p:txBody>
          <a:bodyPr wrap="square" rtlCol="0">
            <a:noAutofit/>
          </a:bodyPr>
          <a:lstStyle/>
          <a:p>
            <a:pPr marL="514350" indent="-514350">
              <a:buFont typeface="Arial" panose="020B0604020202020204" pitchFamily="34" charset="0"/>
              <a:buChar char="•"/>
            </a:pPr>
            <a:r>
              <a:rPr lang="en-US" altLang="zh-CN" b="1" dirty="0">
                <a:solidFill>
                  <a:srgbClr val="028BE6"/>
                </a:solidFill>
                <a:latin typeface="等线" panose="02010600030101010101" pitchFamily="2" charset="-122"/>
                <a:ea typeface="等线" panose="02010600030101010101" pitchFamily="2" charset="-122"/>
              </a:rPr>
              <a:t>J1E04</a:t>
            </a:r>
            <a:r>
              <a:rPr lang="zh-CN" altLang="en-US" dirty="0">
                <a:solidFill>
                  <a:srgbClr val="028BE6"/>
                </a:solidFill>
              </a:rPr>
              <a:t> </a:t>
            </a:r>
            <a:r>
              <a:rPr lang="en-US" altLang="zh-CN" dirty="0">
                <a:solidFill>
                  <a:srgbClr val="028BE6"/>
                </a:solidFill>
              </a:rPr>
              <a:t>-</a:t>
            </a:r>
            <a:r>
              <a:rPr lang="zh-CN" altLang="en-US" dirty="0">
                <a:solidFill>
                  <a:srgbClr val="028BE6"/>
                </a:solidFill>
              </a:rPr>
              <a:t> </a:t>
            </a:r>
            <a:r>
              <a:rPr lang="en-US" altLang="zh-CN" b="1" dirty="0">
                <a:solidFill>
                  <a:srgbClr val="028BE6"/>
                </a:solidFill>
                <a:latin typeface="等线" panose="02010600030101010101" pitchFamily="2" charset="-122"/>
                <a:ea typeface="等线" panose="02010600030101010101" pitchFamily="2" charset="-122"/>
              </a:rPr>
              <a:t>TESLA Battery Adapter</a:t>
            </a:r>
            <a:endParaRPr lang="zh-CN" altLang="en-US" b="1" dirty="0">
              <a:solidFill>
                <a:srgbClr val="028BE6"/>
              </a:solidFill>
              <a:latin typeface="等线" panose="02010600030101010101" pitchFamily="2" charset="-122"/>
              <a:ea typeface="等线" panose="02010600030101010101" pitchFamily="2" charset="-122"/>
            </a:endParaRPr>
          </a:p>
        </p:txBody>
      </p:sp>
      <p:sp>
        <p:nvSpPr>
          <p:cNvPr id="4" name="文本框 3">
            <a:extLst>
              <a:ext uri="{FF2B5EF4-FFF2-40B4-BE49-F238E27FC236}">
                <a16:creationId xmlns:a16="http://schemas.microsoft.com/office/drawing/2014/main" id="{6C5A9D2C-F82C-C81F-25E1-6A367A98B710}"/>
              </a:ext>
            </a:extLst>
          </p:cNvPr>
          <p:cNvSpPr txBox="1"/>
          <p:nvPr/>
        </p:nvSpPr>
        <p:spPr>
          <a:xfrm>
            <a:off x="1163320" y="5500550"/>
            <a:ext cx="6096541" cy="307777"/>
          </a:xfrm>
          <a:prstGeom prst="rect">
            <a:avLst/>
          </a:prstGeom>
          <a:noFill/>
        </p:spPr>
        <p:txBody>
          <a:bodyPr wrap="none" rtlCol="0">
            <a:spAutoFit/>
          </a:bodyPr>
          <a:lstStyle/>
          <a:p>
            <a:pPr marL="285750" indent="-285750">
              <a:buFont typeface="Arial" panose="020B0604020202020204" pitchFamily="34" charset="0"/>
              <a:buChar char="•"/>
            </a:pPr>
            <a:r>
              <a:rPr lang="en-US" altLang="zh-CN" sz="1400" dirty="0"/>
              <a:t>J1E04 supports direct reading of single cell voltages for TESLA Model 3/Y</a:t>
            </a:r>
            <a:endParaRPr lang="zh-CN" altLang="en-US" sz="1400" dirty="0"/>
          </a:p>
        </p:txBody>
      </p:sp>
    </p:spTree>
    <p:extLst>
      <p:ext uri="{BB962C8B-B14F-4D97-AF65-F5344CB8AC3E}">
        <p14:creationId xmlns:p14="http://schemas.microsoft.com/office/powerpoint/2010/main" val="2364733373"/>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K\Desktop\PPT模板\汽油.png汽油"/>
          <p:cNvPicPr>
            <a:picLocks noChangeAspect="1"/>
          </p:cNvPicPr>
          <p:nvPr/>
        </p:nvPicPr>
        <p:blipFill>
          <a:blip r:embed="rId2">
            <a:alphaModFix amt="85000"/>
          </a:blip>
          <a:srcRect/>
          <a:stretch>
            <a:fillRect/>
          </a:stretch>
        </p:blipFill>
        <p:spPr>
          <a:xfrm>
            <a:off x="0" y="19050"/>
            <a:ext cx="12106275" cy="6819900"/>
          </a:xfrm>
          <a:prstGeom prst="rect">
            <a:avLst/>
          </a:prstGeom>
        </p:spPr>
      </p:pic>
      <p:sp>
        <p:nvSpPr>
          <p:cNvPr id="5" name="矩形: 圆角 67"/>
          <p:cNvSpPr/>
          <p:nvPr/>
        </p:nvSpPr>
        <p:spPr>
          <a:xfrm>
            <a:off x="660400" y="863600"/>
            <a:ext cx="10769600" cy="5417820"/>
          </a:xfrm>
          <a:prstGeom prst="roundRect">
            <a:avLst>
              <a:gd name="adj" fmla="val 1402"/>
            </a:avLst>
          </a:prstGeom>
          <a:solidFill>
            <a:srgbClr val="F3F4F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p:cNvSpPr txBox="1"/>
          <p:nvPr/>
        </p:nvSpPr>
        <p:spPr>
          <a:xfrm>
            <a:off x="3302000" y="2821524"/>
            <a:ext cx="5588000" cy="922020"/>
          </a:xfrm>
          <a:prstGeom prst="rect">
            <a:avLst/>
          </a:prstGeom>
          <a:noFill/>
        </p:spPr>
        <p:txBody>
          <a:bodyPr wrap="square" rtlCol="0">
            <a:spAutoFit/>
          </a:bodyPr>
          <a:lstStyle/>
          <a:p>
            <a:pPr algn="dist"/>
            <a:r>
              <a:rPr lang="en-US" altLang="zh-CN" sz="5400" b="1" dirty="0">
                <a:solidFill>
                  <a:srgbClr val="028BE6"/>
                </a:solidFill>
                <a:latin typeface="微软雅黑" panose="020B0503020204020204" charset="-122"/>
                <a:ea typeface="微软雅黑" panose="020B0503020204020204" charset="-122"/>
              </a:rPr>
              <a:t>Introduction</a:t>
            </a:r>
            <a:endParaRPr lang="zh-CN" altLang="en-US" sz="5400" b="1" dirty="0">
              <a:solidFill>
                <a:srgbClr val="028BE6"/>
              </a:solidFill>
              <a:latin typeface="微软雅黑" panose="020B0503020204020204" charset="-122"/>
              <a:ea typeface="微软雅黑" panose="020B0503020204020204" charset="-122"/>
            </a:endParaRPr>
          </a:p>
        </p:txBody>
      </p:sp>
      <p:sp>
        <p:nvSpPr>
          <p:cNvPr id="77" name="矩形: 圆角 76"/>
          <p:cNvSpPr/>
          <p:nvPr/>
        </p:nvSpPr>
        <p:spPr>
          <a:xfrm>
            <a:off x="5257800" y="3850656"/>
            <a:ext cx="1676400" cy="45719"/>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spc="600" dirty="0"/>
          </a:p>
        </p:txBody>
      </p:sp>
      <p:grpSp>
        <p:nvGrpSpPr>
          <p:cNvPr id="90" name="组合 89"/>
          <p:cNvGrpSpPr/>
          <p:nvPr/>
        </p:nvGrpSpPr>
        <p:grpSpPr>
          <a:xfrm>
            <a:off x="4649863" y="1730595"/>
            <a:ext cx="2944661" cy="922020"/>
            <a:chOff x="4483530" y="1426665"/>
            <a:chExt cx="3283354" cy="922020"/>
          </a:xfrm>
        </p:grpSpPr>
        <p:sp>
          <p:nvSpPr>
            <p:cNvPr id="80" name="文本框 79"/>
            <p:cNvSpPr txBox="1"/>
            <p:nvPr/>
          </p:nvSpPr>
          <p:spPr>
            <a:xfrm>
              <a:off x="5568512" y="1426665"/>
              <a:ext cx="1054976" cy="922020"/>
            </a:xfrm>
            <a:prstGeom prst="rect">
              <a:avLst/>
            </a:prstGeom>
            <a:noFill/>
          </p:spPr>
          <p:txBody>
            <a:bodyPr wrap="none" rtlCol="0">
              <a:spAutoFit/>
            </a:bodyPr>
            <a:lstStyle/>
            <a:p>
              <a:pPr algn="ctr"/>
              <a:r>
                <a:rPr lang="en-US" altLang="zh-CN" sz="5400" b="1" dirty="0">
                  <a:solidFill>
                    <a:srgbClr val="028BE6"/>
                  </a:solidFill>
                  <a:latin typeface="Arial" panose="020B0604020202020204" pitchFamily="34" charset="0"/>
                  <a:ea typeface="思源宋体 CN Heavy" panose="02020900000000000000" pitchFamily="18" charset="-122"/>
                  <a:cs typeface="Arial" panose="020B0604020202020204" pitchFamily="34" charset="0"/>
                </a:rPr>
                <a:t>01</a:t>
              </a:r>
            </a:p>
          </p:txBody>
        </p:sp>
        <p:grpSp>
          <p:nvGrpSpPr>
            <p:cNvPr id="89" name="组合 88"/>
            <p:cNvGrpSpPr/>
            <p:nvPr/>
          </p:nvGrpSpPr>
          <p:grpSpPr>
            <a:xfrm>
              <a:off x="4483530" y="1979112"/>
              <a:ext cx="3283354" cy="0"/>
              <a:chOff x="4569124" y="1916482"/>
              <a:chExt cx="3283354" cy="0"/>
            </a:xfrm>
          </p:grpSpPr>
          <p:cxnSp>
            <p:nvCxnSpPr>
              <p:cNvPr id="87" name="直接连接符 86"/>
              <p:cNvCxnSpPr/>
              <p:nvPr/>
            </p:nvCxnSpPr>
            <p:spPr>
              <a:xfrm flipH="1">
                <a:off x="6887974" y="1916482"/>
                <a:ext cx="964504" cy="0"/>
              </a:xfrm>
              <a:prstGeom prst="line">
                <a:avLst/>
              </a:prstGeom>
              <a:ln>
                <a:gradFill>
                  <a:gsLst>
                    <a:gs pos="0">
                      <a:srgbClr val="3E6AD7"/>
                    </a:gs>
                    <a:gs pos="100000">
                      <a:srgbClr val="3E6AD7">
                        <a:alpha val="0"/>
                      </a:srgbClr>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4569124" y="1916482"/>
                <a:ext cx="964504" cy="0"/>
              </a:xfrm>
              <a:prstGeom prst="line">
                <a:avLst/>
              </a:prstGeom>
              <a:ln>
                <a:gradFill>
                  <a:gsLst>
                    <a:gs pos="0">
                      <a:srgbClr val="3E6AD7"/>
                    </a:gs>
                    <a:gs pos="100000">
                      <a:srgbClr val="3E6AD7">
                        <a:alpha val="0"/>
                      </a:srgbClr>
                    </a:gs>
                  </a:gsLst>
                  <a:lin ang="10800000" scaled="0"/>
                </a:gradFill>
              </a:ln>
            </p:spPr>
            <p:style>
              <a:lnRef idx="1">
                <a:schemeClr val="accent1"/>
              </a:lnRef>
              <a:fillRef idx="0">
                <a:schemeClr val="accent1"/>
              </a:fillRef>
              <a:effectRef idx="0">
                <a:schemeClr val="accent1"/>
              </a:effectRef>
              <a:fontRef idx="minor">
                <a:schemeClr val="tx1"/>
              </a:fontRef>
            </p:style>
          </p:cxnSp>
        </p:grpSp>
      </p:grpSp>
      <p:grpSp>
        <p:nvGrpSpPr>
          <p:cNvPr id="93" name="组合 92"/>
          <p:cNvGrpSpPr/>
          <p:nvPr/>
        </p:nvGrpSpPr>
        <p:grpSpPr>
          <a:xfrm>
            <a:off x="957942" y="1055944"/>
            <a:ext cx="2251983" cy="337185"/>
            <a:chOff x="957942" y="894019"/>
            <a:chExt cx="2251983" cy="337185"/>
          </a:xfrm>
        </p:grpSpPr>
        <p:sp>
          <p:nvSpPr>
            <p:cNvPr id="72" name="矩形: 圆角 71"/>
            <p:cNvSpPr/>
            <p:nvPr/>
          </p:nvSpPr>
          <p:spPr>
            <a:xfrm flipH="1">
              <a:off x="957942" y="948629"/>
              <a:ext cx="961390" cy="22860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Arial" panose="020B0604020202020204" pitchFamily="34" charset="0"/>
                  <a:cs typeface="Arial" panose="020B0604020202020204" pitchFamily="34" charset="0"/>
                </a:rPr>
                <a:t> PRODUCT </a:t>
              </a:r>
              <a:endParaRPr lang="zh-CN" altLang="en-US" sz="1100" dirty="0">
                <a:latin typeface="Arial" panose="020B0604020202020204" pitchFamily="34" charset="0"/>
                <a:cs typeface="Arial" panose="020B0604020202020204" pitchFamily="34" charset="0"/>
              </a:endParaRPr>
            </a:p>
          </p:txBody>
        </p:sp>
        <p:sp>
          <p:nvSpPr>
            <p:cNvPr id="92" name="文本框 91"/>
            <p:cNvSpPr txBox="1"/>
            <p:nvPr/>
          </p:nvSpPr>
          <p:spPr>
            <a:xfrm>
              <a:off x="1965890" y="894019"/>
              <a:ext cx="1244035" cy="337185"/>
            </a:xfrm>
            <a:prstGeom prst="rect">
              <a:avLst/>
            </a:prstGeom>
            <a:noFill/>
          </p:spPr>
          <p:txBody>
            <a:bodyPr wrap="square" rtlCol="0">
              <a:spAutoFit/>
            </a:bodyPr>
            <a:lstStyle/>
            <a:p>
              <a:pPr algn="dist"/>
              <a:r>
                <a:rPr lang="en-US" altLang="zh-CN" sz="16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rPr>
                <a:t>TRAINING</a:t>
              </a:r>
              <a:endParaRPr lang="zh-CN" altLang="en-US" sz="16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endParaRPr>
            </a:p>
          </p:txBody>
        </p:sp>
      </p:grpSp>
      <p:grpSp>
        <p:nvGrpSpPr>
          <p:cNvPr id="104" name="组合 103"/>
          <p:cNvGrpSpPr/>
          <p:nvPr/>
        </p:nvGrpSpPr>
        <p:grpSpPr>
          <a:xfrm>
            <a:off x="982994" y="3308350"/>
            <a:ext cx="10189831" cy="241300"/>
            <a:chOff x="982994" y="3308350"/>
            <a:chExt cx="10189831" cy="241300"/>
          </a:xfrm>
        </p:grpSpPr>
        <p:grpSp>
          <p:nvGrpSpPr>
            <p:cNvPr id="96" name="组合 95"/>
            <p:cNvGrpSpPr/>
            <p:nvPr/>
          </p:nvGrpSpPr>
          <p:grpSpPr>
            <a:xfrm>
              <a:off x="11096625" y="3308350"/>
              <a:ext cx="76200" cy="241300"/>
              <a:chOff x="8026400" y="-1117600"/>
              <a:chExt cx="76200" cy="241300"/>
            </a:xfrm>
          </p:grpSpPr>
          <p:sp>
            <p:nvSpPr>
              <p:cNvPr id="94" name="椭圆 93"/>
              <p:cNvSpPr/>
              <p:nvPr/>
            </p:nvSpPr>
            <p:spPr>
              <a:xfrm>
                <a:off x="8026400" y="-1117600"/>
                <a:ext cx="76200" cy="76200"/>
              </a:xfrm>
              <a:prstGeom prst="ellipse">
                <a:avLst/>
              </a:prstGeom>
              <a:solidFill>
                <a:schemeClr val="bg1"/>
              </a:solidFill>
              <a:ln>
                <a:solidFill>
                  <a:srgbClr val="3E6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95" name="椭圆 94"/>
              <p:cNvSpPr/>
              <p:nvPr/>
            </p:nvSpPr>
            <p:spPr>
              <a:xfrm>
                <a:off x="8026400" y="-952500"/>
                <a:ext cx="76200" cy="76200"/>
              </a:xfrm>
              <a:prstGeom prst="ellipse">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nvGrpSpPr>
            <p:cNvPr id="101" name="组合 100"/>
            <p:cNvGrpSpPr/>
            <p:nvPr/>
          </p:nvGrpSpPr>
          <p:grpSpPr>
            <a:xfrm flipV="1">
              <a:off x="982994" y="3308350"/>
              <a:ext cx="76200" cy="241300"/>
              <a:chOff x="8026400" y="-1117600"/>
              <a:chExt cx="76200" cy="241300"/>
            </a:xfrm>
          </p:grpSpPr>
          <p:sp>
            <p:nvSpPr>
              <p:cNvPr id="102" name="椭圆 101"/>
              <p:cNvSpPr/>
              <p:nvPr/>
            </p:nvSpPr>
            <p:spPr>
              <a:xfrm>
                <a:off x="8026400" y="-1117600"/>
                <a:ext cx="76200" cy="76200"/>
              </a:xfrm>
              <a:prstGeom prst="ellipse">
                <a:avLst/>
              </a:prstGeom>
              <a:solidFill>
                <a:schemeClr val="bg1"/>
              </a:solidFill>
              <a:ln>
                <a:solidFill>
                  <a:srgbClr val="3E6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03" name="椭圆 102"/>
              <p:cNvSpPr/>
              <p:nvPr/>
            </p:nvSpPr>
            <p:spPr>
              <a:xfrm>
                <a:off x="8026400" y="-952500"/>
                <a:ext cx="76200" cy="76200"/>
              </a:xfrm>
              <a:prstGeom prst="ellipse">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sp>
        <p:nvSpPr>
          <p:cNvPr id="112" name="任意多边形: 形状 111"/>
          <p:cNvSpPr/>
          <p:nvPr/>
        </p:nvSpPr>
        <p:spPr>
          <a:xfrm rot="16200000" flipH="1">
            <a:off x="1278473" y="1862248"/>
            <a:ext cx="279900" cy="920962"/>
          </a:xfrm>
          <a:custGeom>
            <a:avLst/>
            <a:gdLst>
              <a:gd name="connsiteX0" fmla="*/ 367553 w 474756"/>
              <a:gd name="connsiteY0" fmla="*/ 53602 h 1562100"/>
              <a:gd name="connsiteX1" fmla="*/ 421155 w 474756"/>
              <a:gd name="connsiteY1" fmla="*/ 0 h 1562100"/>
              <a:gd name="connsiteX2" fmla="*/ 474756 w 474756"/>
              <a:gd name="connsiteY2" fmla="*/ 53602 h 1562100"/>
              <a:gd name="connsiteX3" fmla="*/ 421155 w 474756"/>
              <a:gd name="connsiteY3" fmla="*/ 107203 h 1562100"/>
              <a:gd name="connsiteX4" fmla="*/ 367553 w 474756"/>
              <a:gd name="connsiteY4" fmla="*/ 53602 h 1562100"/>
              <a:gd name="connsiteX5" fmla="*/ 367553 w 474756"/>
              <a:gd name="connsiteY5" fmla="*/ 344581 h 1562100"/>
              <a:gd name="connsiteX6" fmla="*/ 421155 w 474756"/>
              <a:gd name="connsiteY6" fmla="*/ 290980 h 1562100"/>
              <a:gd name="connsiteX7" fmla="*/ 474756 w 474756"/>
              <a:gd name="connsiteY7" fmla="*/ 344581 h 1562100"/>
              <a:gd name="connsiteX8" fmla="*/ 421155 w 474756"/>
              <a:gd name="connsiteY8" fmla="*/ 398183 h 1562100"/>
              <a:gd name="connsiteX9" fmla="*/ 367553 w 474756"/>
              <a:gd name="connsiteY9" fmla="*/ 344581 h 1562100"/>
              <a:gd name="connsiteX10" fmla="*/ 367553 w 474756"/>
              <a:gd name="connsiteY10" fmla="*/ 635561 h 1562100"/>
              <a:gd name="connsiteX11" fmla="*/ 421155 w 474756"/>
              <a:gd name="connsiteY11" fmla="*/ 581959 h 1562100"/>
              <a:gd name="connsiteX12" fmla="*/ 474756 w 474756"/>
              <a:gd name="connsiteY12" fmla="*/ 635561 h 1562100"/>
              <a:gd name="connsiteX13" fmla="*/ 421155 w 474756"/>
              <a:gd name="connsiteY13" fmla="*/ 689162 h 1562100"/>
              <a:gd name="connsiteX14" fmla="*/ 367553 w 474756"/>
              <a:gd name="connsiteY14" fmla="*/ 635561 h 1562100"/>
              <a:gd name="connsiteX15" fmla="*/ 367553 w 474756"/>
              <a:gd name="connsiteY15" fmla="*/ 926540 h 1562100"/>
              <a:gd name="connsiteX16" fmla="*/ 421155 w 474756"/>
              <a:gd name="connsiteY16" fmla="*/ 872938 h 1562100"/>
              <a:gd name="connsiteX17" fmla="*/ 474756 w 474756"/>
              <a:gd name="connsiteY17" fmla="*/ 926540 h 1562100"/>
              <a:gd name="connsiteX18" fmla="*/ 421155 w 474756"/>
              <a:gd name="connsiteY18" fmla="*/ 980141 h 1562100"/>
              <a:gd name="connsiteX19" fmla="*/ 367553 w 474756"/>
              <a:gd name="connsiteY19" fmla="*/ 926540 h 1562100"/>
              <a:gd name="connsiteX20" fmla="*/ 367553 w 474756"/>
              <a:gd name="connsiteY20" fmla="*/ 1217519 h 1562100"/>
              <a:gd name="connsiteX21" fmla="*/ 421155 w 474756"/>
              <a:gd name="connsiteY21" fmla="*/ 1163918 h 1562100"/>
              <a:gd name="connsiteX22" fmla="*/ 474756 w 474756"/>
              <a:gd name="connsiteY22" fmla="*/ 1217519 h 1562100"/>
              <a:gd name="connsiteX23" fmla="*/ 421155 w 474756"/>
              <a:gd name="connsiteY23" fmla="*/ 1271121 h 1562100"/>
              <a:gd name="connsiteX24" fmla="*/ 367553 w 474756"/>
              <a:gd name="connsiteY24" fmla="*/ 1217519 h 1562100"/>
              <a:gd name="connsiteX25" fmla="*/ 367553 w 474756"/>
              <a:gd name="connsiteY25" fmla="*/ 1508499 h 1562100"/>
              <a:gd name="connsiteX26" fmla="*/ 421155 w 474756"/>
              <a:gd name="connsiteY26" fmla="*/ 1454897 h 1562100"/>
              <a:gd name="connsiteX27" fmla="*/ 474756 w 474756"/>
              <a:gd name="connsiteY27" fmla="*/ 1508499 h 1562100"/>
              <a:gd name="connsiteX28" fmla="*/ 421155 w 474756"/>
              <a:gd name="connsiteY28" fmla="*/ 1562100 h 1562100"/>
              <a:gd name="connsiteX29" fmla="*/ 367553 w 474756"/>
              <a:gd name="connsiteY29" fmla="*/ 1508499 h 1562100"/>
              <a:gd name="connsiteX30" fmla="*/ 183777 w 474756"/>
              <a:gd name="connsiteY30" fmla="*/ 53602 h 1562100"/>
              <a:gd name="connsiteX31" fmla="*/ 237378 w 474756"/>
              <a:gd name="connsiteY31" fmla="*/ 0 h 1562100"/>
              <a:gd name="connsiteX32" fmla="*/ 290980 w 474756"/>
              <a:gd name="connsiteY32" fmla="*/ 53602 h 1562100"/>
              <a:gd name="connsiteX33" fmla="*/ 237378 w 474756"/>
              <a:gd name="connsiteY33" fmla="*/ 107203 h 1562100"/>
              <a:gd name="connsiteX34" fmla="*/ 183777 w 474756"/>
              <a:gd name="connsiteY34" fmla="*/ 53602 h 1562100"/>
              <a:gd name="connsiteX35" fmla="*/ 183777 w 474756"/>
              <a:gd name="connsiteY35" fmla="*/ 344581 h 1562100"/>
              <a:gd name="connsiteX36" fmla="*/ 237378 w 474756"/>
              <a:gd name="connsiteY36" fmla="*/ 290980 h 1562100"/>
              <a:gd name="connsiteX37" fmla="*/ 290980 w 474756"/>
              <a:gd name="connsiteY37" fmla="*/ 344581 h 1562100"/>
              <a:gd name="connsiteX38" fmla="*/ 237378 w 474756"/>
              <a:gd name="connsiteY38" fmla="*/ 398183 h 1562100"/>
              <a:gd name="connsiteX39" fmla="*/ 183777 w 474756"/>
              <a:gd name="connsiteY39" fmla="*/ 344581 h 1562100"/>
              <a:gd name="connsiteX40" fmla="*/ 183777 w 474756"/>
              <a:gd name="connsiteY40" fmla="*/ 635561 h 1562100"/>
              <a:gd name="connsiteX41" fmla="*/ 237378 w 474756"/>
              <a:gd name="connsiteY41" fmla="*/ 581959 h 1562100"/>
              <a:gd name="connsiteX42" fmla="*/ 290980 w 474756"/>
              <a:gd name="connsiteY42" fmla="*/ 635561 h 1562100"/>
              <a:gd name="connsiteX43" fmla="*/ 237378 w 474756"/>
              <a:gd name="connsiteY43" fmla="*/ 689162 h 1562100"/>
              <a:gd name="connsiteX44" fmla="*/ 183777 w 474756"/>
              <a:gd name="connsiteY44" fmla="*/ 635561 h 1562100"/>
              <a:gd name="connsiteX45" fmla="*/ 183777 w 474756"/>
              <a:gd name="connsiteY45" fmla="*/ 926540 h 1562100"/>
              <a:gd name="connsiteX46" fmla="*/ 237378 w 474756"/>
              <a:gd name="connsiteY46" fmla="*/ 872938 h 1562100"/>
              <a:gd name="connsiteX47" fmla="*/ 290980 w 474756"/>
              <a:gd name="connsiteY47" fmla="*/ 926540 h 1562100"/>
              <a:gd name="connsiteX48" fmla="*/ 237378 w 474756"/>
              <a:gd name="connsiteY48" fmla="*/ 980141 h 1562100"/>
              <a:gd name="connsiteX49" fmla="*/ 183777 w 474756"/>
              <a:gd name="connsiteY49" fmla="*/ 926540 h 1562100"/>
              <a:gd name="connsiteX50" fmla="*/ 183777 w 474756"/>
              <a:gd name="connsiteY50" fmla="*/ 1217519 h 1562100"/>
              <a:gd name="connsiteX51" fmla="*/ 237378 w 474756"/>
              <a:gd name="connsiteY51" fmla="*/ 1163918 h 1562100"/>
              <a:gd name="connsiteX52" fmla="*/ 290980 w 474756"/>
              <a:gd name="connsiteY52" fmla="*/ 1217519 h 1562100"/>
              <a:gd name="connsiteX53" fmla="*/ 237378 w 474756"/>
              <a:gd name="connsiteY53" fmla="*/ 1271121 h 1562100"/>
              <a:gd name="connsiteX54" fmla="*/ 183777 w 474756"/>
              <a:gd name="connsiteY54" fmla="*/ 1217519 h 1562100"/>
              <a:gd name="connsiteX55" fmla="*/ 183777 w 474756"/>
              <a:gd name="connsiteY55" fmla="*/ 1508499 h 1562100"/>
              <a:gd name="connsiteX56" fmla="*/ 237378 w 474756"/>
              <a:gd name="connsiteY56" fmla="*/ 1454897 h 1562100"/>
              <a:gd name="connsiteX57" fmla="*/ 290980 w 474756"/>
              <a:gd name="connsiteY57" fmla="*/ 1508499 h 1562100"/>
              <a:gd name="connsiteX58" fmla="*/ 237378 w 474756"/>
              <a:gd name="connsiteY58" fmla="*/ 1562100 h 1562100"/>
              <a:gd name="connsiteX59" fmla="*/ 183777 w 474756"/>
              <a:gd name="connsiteY59" fmla="*/ 1508499 h 1562100"/>
              <a:gd name="connsiteX60" fmla="*/ 0 w 474756"/>
              <a:gd name="connsiteY60" fmla="*/ 53602 h 1562100"/>
              <a:gd name="connsiteX61" fmla="*/ 53602 w 474756"/>
              <a:gd name="connsiteY61" fmla="*/ 0 h 1562100"/>
              <a:gd name="connsiteX62" fmla="*/ 107203 w 474756"/>
              <a:gd name="connsiteY62" fmla="*/ 53602 h 1562100"/>
              <a:gd name="connsiteX63" fmla="*/ 53602 w 474756"/>
              <a:gd name="connsiteY63" fmla="*/ 107203 h 1562100"/>
              <a:gd name="connsiteX64" fmla="*/ 0 w 474756"/>
              <a:gd name="connsiteY64" fmla="*/ 53602 h 1562100"/>
              <a:gd name="connsiteX65" fmla="*/ 0 w 474756"/>
              <a:gd name="connsiteY65" fmla="*/ 344581 h 1562100"/>
              <a:gd name="connsiteX66" fmla="*/ 53602 w 474756"/>
              <a:gd name="connsiteY66" fmla="*/ 290980 h 1562100"/>
              <a:gd name="connsiteX67" fmla="*/ 107203 w 474756"/>
              <a:gd name="connsiteY67" fmla="*/ 344581 h 1562100"/>
              <a:gd name="connsiteX68" fmla="*/ 53602 w 474756"/>
              <a:gd name="connsiteY68" fmla="*/ 398183 h 1562100"/>
              <a:gd name="connsiteX69" fmla="*/ 0 w 474756"/>
              <a:gd name="connsiteY69" fmla="*/ 344581 h 1562100"/>
              <a:gd name="connsiteX70" fmla="*/ 0 w 474756"/>
              <a:gd name="connsiteY70" fmla="*/ 635561 h 1562100"/>
              <a:gd name="connsiteX71" fmla="*/ 53602 w 474756"/>
              <a:gd name="connsiteY71" fmla="*/ 581959 h 1562100"/>
              <a:gd name="connsiteX72" fmla="*/ 107203 w 474756"/>
              <a:gd name="connsiteY72" fmla="*/ 635561 h 1562100"/>
              <a:gd name="connsiteX73" fmla="*/ 53602 w 474756"/>
              <a:gd name="connsiteY73" fmla="*/ 689162 h 1562100"/>
              <a:gd name="connsiteX74" fmla="*/ 0 w 474756"/>
              <a:gd name="connsiteY74" fmla="*/ 635561 h 1562100"/>
              <a:gd name="connsiteX75" fmla="*/ 0 w 474756"/>
              <a:gd name="connsiteY75" fmla="*/ 926540 h 1562100"/>
              <a:gd name="connsiteX76" fmla="*/ 53602 w 474756"/>
              <a:gd name="connsiteY76" fmla="*/ 872938 h 1562100"/>
              <a:gd name="connsiteX77" fmla="*/ 107203 w 474756"/>
              <a:gd name="connsiteY77" fmla="*/ 926540 h 1562100"/>
              <a:gd name="connsiteX78" fmla="*/ 53602 w 474756"/>
              <a:gd name="connsiteY78" fmla="*/ 980141 h 1562100"/>
              <a:gd name="connsiteX79" fmla="*/ 0 w 474756"/>
              <a:gd name="connsiteY79" fmla="*/ 926540 h 1562100"/>
              <a:gd name="connsiteX80" fmla="*/ 0 w 474756"/>
              <a:gd name="connsiteY80" fmla="*/ 1217519 h 1562100"/>
              <a:gd name="connsiteX81" fmla="*/ 53602 w 474756"/>
              <a:gd name="connsiteY81" fmla="*/ 1163918 h 1562100"/>
              <a:gd name="connsiteX82" fmla="*/ 107203 w 474756"/>
              <a:gd name="connsiteY82" fmla="*/ 1217519 h 1562100"/>
              <a:gd name="connsiteX83" fmla="*/ 53602 w 474756"/>
              <a:gd name="connsiteY83" fmla="*/ 1271121 h 1562100"/>
              <a:gd name="connsiteX84" fmla="*/ 0 w 474756"/>
              <a:gd name="connsiteY84" fmla="*/ 1217519 h 1562100"/>
              <a:gd name="connsiteX85" fmla="*/ 0 w 474756"/>
              <a:gd name="connsiteY85" fmla="*/ 1508499 h 1562100"/>
              <a:gd name="connsiteX86" fmla="*/ 53602 w 474756"/>
              <a:gd name="connsiteY86" fmla="*/ 1454897 h 1562100"/>
              <a:gd name="connsiteX87" fmla="*/ 107203 w 474756"/>
              <a:gd name="connsiteY87" fmla="*/ 1508499 h 1562100"/>
              <a:gd name="connsiteX88" fmla="*/ 53602 w 474756"/>
              <a:gd name="connsiteY88" fmla="*/ 1562100 h 1562100"/>
              <a:gd name="connsiteX89" fmla="*/ 0 w 474756"/>
              <a:gd name="connsiteY89" fmla="*/ 1508499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74756" h="1562100">
                <a:moveTo>
                  <a:pt x="367553" y="53602"/>
                </a:moveTo>
                <a:cubicBezTo>
                  <a:pt x="367553" y="23998"/>
                  <a:pt x="391551" y="0"/>
                  <a:pt x="421155" y="0"/>
                </a:cubicBezTo>
                <a:cubicBezTo>
                  <a:pt x="450758" y="0"/>
                  <a:pt x="474756" y="23998"/>
                  <a:pt x="474756" y="53602"/>
                </a:cubicBezTo>
                <a:cubicBezTo>
                  <a:pt x="474756" y="83205"/>
                  <a:pt x="450758" y="107203"/>
                  <a:pt x="421155" y="107203"/>
                </a:cubicBezTo>
                <a:cubicBezTo>
                  <a:pt x="391551" y="107203"/>
                  <a:pt x="367553" y="83205"/>
                  <a:pt x="367553" y="53602"/>
                </a:cubicBezTo>
                <a:close/>
                <a:moveTo>
                  <a:pt x="367553" y="344581"/>
                </a:moveTo>
                <a:cubicBezTo>
                  <a:pt x="367553" y="314978"/>
                  <a:pt x="391551" y="290980"/>
                  <a:pt x="421155" y="290980"/>
                </a:cubicBezTo>
                <a:cubicBezTo>
                  <a:pt x="450758" y="290980"/>
                  <a:pt x="474756" y="314978"/>
                  <a:pt x="474756" y="344581"/>
                </a:cubicBezTo>
                <a:cubicBezTo>
                  <a:pt x="474756" y="374185"/>
                  <a:pt x="450758" y="398183"/>
                  <a:pt x="421155" y="398183"/>
                </a:cubicBezTo>
                <a:cubicBezTo>
                  <a:pt x="391551" y="398183"/>
                  <a:pt x="367553" y="374185"/>
                  <a:pt x="367553" y="344581"/>
                </a:cubicBezTo>
                <a:close/>
                <a:moveTo>
                  <a:pt x="367553" y="635561"/>
                </a:moveTo>
                <a:cubicBezTo>
                  <a:pt x="367553" y="605957"/>
                  <a:pt x="391551" y="581959"/>
                  <a:pt x="421155" y="581959"/>
                </a:cubicBezTo>
                <a:cubicBezTo>
                  <a:pt x="450758" y="581959"/>
                  <a:pt x="474756" y="605957"/>
                  <a:pt x="474756" y="635561"/>
                </a:cubicBezTo>
                <a:cubicBezTo>
                  <a:pt x="474756" y="665164"/>
                  <a:pt x="450758" y="689162"/>
                  <a:pt x="421155" y="689162"/>
                </a:cubicBezTo>
                <a:cubicBezTo>
                  <a:pt x="391551" y="689162"/>
                  <a:pt x="367553" y="665164"/>
                  <a:pt x="367553" y="635561"/>
                </a:cubicBezTo>
                <a:close/>
                <a:moveTo>
                  <a:pt x="367553" y="926540"/>
                </a:moveTo>
                <a:cubicBezTo>
                  <a:pt x="367553" y="896936"/>
                  <a:pt x="391551" y="872938"/>
                  <a:pt x="421155" y="872938"/>
                </a:cubicBezTo>
                <a:cubicBezTo>
                  <a:pt x="450758" y="872938"/>
                  <a:pt x="474756" y="896936"/>
                  <a:pt x="474756" y="926540"/>
                </a:cubicBezTo>
                <a:cubicBezTo>
                  <a:pt x="474756" y="956144"/>
                  <a:pt x="450758" y="980141"/>
                  <a:pt x="421155" y="980141"/>
                </a:cubicBezTo>
                <a:cubicBezTo>
                  <a:pt x="391551" y="980141"/>
                  <a:pt x="367553" y="956144"/>
                  <a:pt x="367553" y="926540"/>
                </a:cubicBezTo>
                <a:close/>
                <a:moveTo>
                  <a:pt x="367553" y="1217519"/>
                </a:moveTo>
                <a:cubicBezTo>
                  <a:pt x="367553" y="1187916"/>
                  <a:pt x="391551" y="1163918"/>
                  <a:pt x="421155" y="1163918"/>
                </a:cubicBezTo>
                <a:cubicBezTo>
                  <a:pt x="450758" y="1163918"/>
                  <a:pt x="474756" y="1187916"/>
                  <a:pt x="474756" y="1217519"/>
                </a:cubicBezTo>
                <a:cubicBezTo>
                  <a:pt x="474756" y="1247123"/>
                  <a:pt x="450758" y="1271121"/>
                  <a:pt x="421155" y="1271121"/>
                </a:cubicBezTo>
                <a:cubicBezTo>
                  <a:pt x="391551" y="1271121"/>
                  <a:pt x="367553" y="1247123"/>
                  <a:pt x="367553" y="1217519"/>
                </a:cubicBezTo>
                <a:close/>
                <a:moveTo>
                  <a:pt x="367553" y="1508499"/>
                </a:moveTo>
                <a:cubicBezTo>
                  <a:pt x="367553" y="1478895"/>
                  <a:pt x="391551" y="1454897"/>
                  <a:pt x="421155" y="1454897"/>
                </a:cubicBezTo>
                <a:cubicBezTo>
                  <a:pt x="450758" y="1454897"/>
                  <a:pt x="474756" y="1478895"/>
                  <a:pt x="474756" y="1508499"/>
                </a:cubicBezTo>
                <a:cubicBezTo>
                  <a:pt x="474756" y="1538102"/>
                  <a:pt x="450758" y="1562100"/>
                  <a:pt x="421155" y="1562100"/>
                </a:cubicBezTo>
                <a:cubicBezTo>
                  <a:pt x="391551" y="1562100"/>
                  <a:pt x="367553" y="1538102"/>
                  <a:pt x="367553" y="1508499"/>
                </a:cubicBezTo>
                <a:close/>
                <a:moveTo>
                  <a:pt x="183777" y="53602"/>
                </a:moveTo>
                <a:cubicBezTo>
                  <a:pt x="183777" y="23998"/>
                  <a:pt x="207774" y="0"/>
                  <a:pt x="237378" y="0"/>
                </a:cubicBezTo>
                <a:cubicBezTo>
                  <a:pt x="266982" y="0"/>
                  <a:pt x="290980" y="23998"/>
                  <a:pt x="290980" y="53602"/>
                </a:cubicBezTo>
                <a:cubicBezTo>
                  <a:pt x="290980" y="83205"/>
                  <a:pt x="266982" y="107203"/>
                  <a:pt x="237378" y="107203"/>
                </a:cubicBezTo>
                <a:cubicBezTo>
                  <a:pt x="207774" y="107203"/>
                  <a:pt x="183777" y="83205"/>
                  <a:pt x="183777" y="53602"/>
                </a:cubicBezTo>
                <a:close/>
                <a:moveTo>
                  <a:pt x="183777" y="344581"/>
                </a:moveTo>
                <a:cubicBezTo>
                  <a:pt x="183777" y="314978"/>
                  <a:pt x="207774" y="290980"/>
                  <a:pt x="237378" y="290980"/>
                </a:cubicBezTo>
                <a:cubicBezTo>
                  <a:pt x="266982" y="290980"/>
                  <a:pt x="290980" y="314978"/>
                  <a:pt x="290980" y="344581"/>
                </a:cubicBezTo>
                <a:cubicBezTo>
                  <a:pt x="290980" y="374185"/>
                  <a:pt x="266982" y="398183"/>
                  <a:pt x="237378" y="398183"/>
                </a:cubicBezTo>
                <a:cubicBezTo>
                  <a:pt x="207774" y="398183"/>
                  <a:pt x="183777" y="374185"/>
                  <a:pt x="183777" y="344581"/>
                </a:cubicBezTo>
                <a:close/>
                <a:moveTo>
                  <a:pt x="183777" y="635561"/>
                </a:moveTo>
                <a:cubicBezTo>
                  <a:pt x="183777" y="605957"/>
                  <a:pt x="207774" y="581959"/>
                  <a:pt x="237378" y="581959"/>
                </a:cubicBezTo>
                <a:cubicBezTo>
                  <a:pt x="266982" y="581959"/>
                  <a:pt x="290980" y="605957"/>
                  <a:pt x="290980" y="635561"/>
                </a:cubicBezTo>
                <a:cubicBezTo>
                  <a:pt x="290980" y="665164"/>
                  <a:pt x="266982" y="689162"/>
                  <a:pt x="237378" y="689162"/>
                </a:cubicBezTo>
                <a:cubicBezTo>
                  <a:pt x="207774" y="689162"/>
                  <a:pt x="183777" y="665164"/>
                  <a:pt x="183777" y="635561"/>
                </a:cubicBezTo>
                <a:close/>
                <a:moveTo>
                  <a:pt x="183777" y="926540"/>
                </a:moveTo>
                <a:cubicBezTo>
                  <a:pt x="183777" y="896936"/>
                  <a:pt x="207774" y="872938"/>
                  <a:pt x="237378" y="872938"/>
                </a:cubicBezTo>
                <a:cubicBezTo>
                  <a:pt x="266982" y="872938"/>
                  <a:pt x="290980" y="896936"/>
                  <a:pt x="290980" y="926540"/>
                </a:cubicBezTo>
                <a:cubicBezTo>
                  <a:pt x="290980" y="956144"/>
                  <a:pt x="266982" y="980141"/>
                  <a:pt x="237378" y="980141"/>
                </a:cubicBezTo>
                <a:cubicBezTo>
                  <a:pt x="207774" y="980141"/>
                  <a:pt x="183777" y="956144"/>
                  <a:pt x="183777" y="926540"/>
                </a:cubicBezTo>
                <a:close/>
                <a:moveTo>
                  <a:pt x="183777" y="1217519"/>
                </a:moveTo>
                <a:cubicBezTo>
                  <a:pt x="183777" y="1187916"/>
                  <a:pt x="207774" y="1163918"/>
                  <a:pt x="237378" y="1163918"/>
                </a:cubicBezTo>
                <a:cubicBezTo>
                  <a:pt x="266982" y="1163918"/>
                  <a:pt x="290980" y="1187916"/>
                  <a:pt x="290980" y="1217519"/>
                </a:cubicBezTo>
                <a:cubicBezTo>
                  <a:pt x="290980" y="1247123"/>
                  <a:pt x="266982" y="1271121"/>
                  <a:pt x="237378" y="1271121"/>
                </a:cubicBezTo>
                <a:cubicBezTo>
                  <a:pt x="207774" y="1271121"/>
                  <a:pt x="183777" y="1247123"/>
                  <a:pt x="183777" y="1217519"/>
                </a:cubicBezTo>
                <a:close/>
                <a:moveTo>
                  <a:pt x="183777" y="1508499"/>
                </a:moveTo>
                <a:cubicBezTo>
                  <a:pt x="183777" y="1478895"/>
                  <a:pt x="207774" y="1454897"/>
                  <a:pt x="237378" y="1454897"/>
                </a:cubicBezTo>
                <a:cubicBezTo>
                  <a:pt x="266982" y="1454897"/>
                  <a:pt x="290980" y="1478895"/>
                  <a:pt x="290980" y="1508499"/>
                </a:cubicBezTo>
                <a:cubicBezTo>
                  <a:pt x="290980" y="1538102"/>
                  <a:pt x="266982" y="1562100"/>
                  <a:pt x="237378" y="1562100"/>
                </a:cubicBezTo>
                <a:cubicBezTo>
                  <a:pt x="207774" y="1562100"/>
                  <a:pt x="183777" y="1538102"/>
                  <a:pt x="183777" y="1508499"/>
                </a:cubicBezTo>
                <a:close/>
                <a:moveTo>
                  <a:pt x="0" y="53602"/>
                </a:moveTo>
                <a:cubicBezTo>
                  <a:pt x="0" y="23998"/>
                  <a:pt x="23998" y="0"/>
                  <a:pt x="53602" y="0"/>
                </a:cubicBezTo>
                <a:cubicBezTo>
                  <a:pt x="83205" y="0"/>
                  <a:pt x="107203" y="23998"/>
                  <a:pt x="107203" y="53602"/>
                </a:cubicBezTo>
                <a:cubicBezTo>
                  <a:pt x="107203" y="83205"/>
                  <a:pt x="83205" y="107203"/>
                  <a:pt x="53602" y="107203"/>
                </a:cubicBezTo>
                <a:cubicBezTo>
                  <a:pt x="23998" y="107203"/>
                  <a:pt x="0" y="83205"/>
                  <a:pt x="0" y="53602"/>
                </a:cubicBezTo>
                <a:close/>
                <a:moveTo>
                  <a:pt x="0" y="344581"/>
                </a:moveTo>
                <a:cubicBezTo>
                  <a:pt x="0" y="314978"/>
                  <a:pt x="23998" y="290980"/>
                  <a:pt x="53602" y="290980"/>
                </a:cubicBezTo>
                <a:cubicBezTo>
                  <a:pt x="83205" y="290980"/>
                  <a:pt x="107203" y="314978"/>
                  <a:pt x="107203" y="344581"/>
                </a:cubicBezTo>
                <a:cubicBezTo>
                  <a:pt x="107203" y="374185"/>
                  <a:pt x="83205" y="398183"/>
                  <a:pt x="53602" y="398183"/>
                </a:cubicBezTo>
                <a:cubicBezTo>
                  <a:pt x="23998" y="398183"/>
                  <a:pt x="0" y="374185"/>
                  <a:pt x="0" y="344581"/>
                </a:cubicBezTo>
                <a:close/>
                <a:moveTo>
                  <a:pt x="0" y="635561"/>
                </a:moveTo>
                <a:cubicBezTo>
                  <a:pt x="0" y="605957"/>
                  <a:pt x="23998" y="581959"/>
                  <a:pt x="53602" y="581959"/>
                </a:cubicBezTo>
                <a:cubicBezTo>
                  <a:pt x="83205" y="581959"/>
                  <a:pt x="107203" y="605957"/>
                  <a:pt x="107203" y="635561"/>
                </a:cubicBezTo>
                <a:cubicBezTo>
                  <a:pt x="107203" y="665164"/>
                  <a:pt x="83205" y="689162"/>
                  <a:pt x="53602" y="689162"/>
                </a:cubicBezTo>
                <a:cubicBezTo>
                  <a:pt x="23998" y="689162"/>
                  <a:pt x="0" y="665164"/>
                  <a:pt x="0" y="635561"/>
                </a:cubicBezTo>
                <a:close/>
                <a:moveTo>
                  <a:pt x="0" y="926540"/>
                </a:moveTo>
                <a:cubicBezTo>
                  <a:pt x="0" y="896936"/>
                  <a:pt x="23998" y="872938"/>
                  <a:pt x="53602" y="872938"/>
                </a:cubicBezTo>
                <a:cubicBezTo>
                  <a:pt x="83205" y="872938"/>
                  <a:pt x="107203" y="896936"/>
                  <a:pt x="107203" y="926540"/>
                </a:cubicBezTo>
                <a:cubicBezTo>
                  <a:pt x="107203" y="956144"/>
                  <a:pt x="83205" y="980141"/>
                  <a:pt x="53602" y="980141"/>
                </a:cubicBezTo>
                <a:cubicBezTo>
                  <a:pt x="23998" y="980141"/>
                  <a:pt x="0" y="956144"/>
                  <a:pt x="0" y="926540"/>
                </a:cubicBezTo>
                <a:close/>
                <a:moveTo>
                  <a:pt x="0" y="1217519"/>
                </a:moveTo>
                <a:cubicBezTo>
                  <a:pt x="0" y="1187916"/>
                  <a:pt x="23998" y="1163918"/>
                  <a:pt x="53602" y="1163918"/>
                </a:cubicBezTo>
                <a:cubicBezTo>
                  <a:pt x="83205" y="1163918"/>
                  <a:pt x="107203" y="1187916"/>
                  <a:pt x="107203" y="1217519"/>
                </a:cubicBezTo>
                <a:cubicBezTo>
                  <a:pt x="107203" y="1247123"/>
                  <a:pt x="83205" y="1271121"/>
                  <a:pt x="53602" y="1271121"/>
                </a:cubicBezTo>
                <a:cubicBezTo>
                  <a:pt x="23998" y="1271121"/>
                  <a:pt x="0" y="1247123"/>
                  <a:pt x="0" y="1217519"/>
                </a:cubicBezTo>
                <a:close/>
                <a:moveTo>
                  <a:pt x="0" y="1508499"/>
                </a:moveTo>
                <a:cubicBezTo>
                  <a:pt x="0" y="1478895"/>
                  <a:pt x="23998" y="1454897"/>
                  <a:pt x="53602" y="1454897"/>
                </a:cubicBezTo>
                <a:cubicBezTo>
                  <a:pt x="83205" y="1454897"/>
                  <a:pt x="107203" y="1478895"/>
                  <a:pt x="107203" y="1508499"/>
                </a:cubicBezTo>
                <a:cubicBezTo>
                  <a:pt x="107203" y="1538102"/>
                  <a:pt x="83205" y="1562100"/>
                  <a:pt x="53602" y="1562100"/>
                </a:cubicBezTo>
                <a:cubicBezTo>
                  <a:pt x="23998" y="1562100"/>
                  <a:pt x="0" y="1538102"/>
                  <a:pt x="0" y="1508499"/>
                </a:cubicBezTo>
                <a:close/>
              </a:path>
            </a:pathLst>
          </a:custGeom>
          <a:gradFill flip="none" rotWithShape="1">
            <a:gsLst>
              <a:gs pos="0">
                <a:srgbClr val="028BE6"/>
              </a:gs>
              <a:gs pos="100000">
                <a:srgbClr val="3E6AD7">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0" name="组合 9"/>
          <p:cNvGrpSpPr/>
          <p:nvPr/>
        </p:nvGrpSpPr>
        <p:grpSpPr>
          <a:xfrm>
            <a:off x="11655692" y="3407080"/>
            <a:ext cx="183515" cy="3011932"/>
            <a:chOff x="11618114" y="3407080"/>
            <a:chExt cx="183515" cy="3011932"/>
          </a:xfrm>
        </p:grpSpPr>
        <p:sp>
          <p:nvSpPr>
            <p:cNvPr id="11" name="文本框 10"/>
            <p:cNvSpPr txBox="1"/>
            <p:nvPr/>
          </p:nvSpPr>
          <p:spPr>
            <a:xfrm rot="5400000">
              <a:off x="10778063" y="5395446"/>
              <a:ext cx="1863616" cy="183515"/>
            </a:xfrm>
            <a:prstGeom prst="rect">
              <a:avLst/>
            </a:prstGeom>
            <a:noFill/>
          </p:spPr>
          <p:txBody>
            <a:bodyPr wrap="square" rtlCol="0">
              <a:spAutoFit/>
            </a:bodyPr>
            <a:lstStyle/>
            <a:p>
              <a:pPr algn="dist"/>
              <a:r>
                <a:rPr lang="en-US" altLang="zh-CN" sz="600" dirty="0">
                  <a:solidFill>
                    <a:schemeClr val="bg1">
                      <a:lumMod val="75000"/>
                    </a:schemeClr>
                  </a:solidFill>
                  <a:latin typeface="微软雅黑" panose="020B0503020204020204" charset="-122"/>
                  <a:ea typeface="微软雅黑" panose="020B0503020204020204" charset="-122"/>
                </a:rPr>
                <a:t>Basic executive training</a:t>
              </a:r>
            </a:p>
          </p:txBody>
        </p:sp>
        <p:cxnSp>
          <p:nvCxnSpPr>
            <p:cNvPr id="12" name="直接连接符 11"/>
            <p:cNvCxnSpPr/>
            <p:nvPr/>
          </p:nvCxnSpPr>
          <p:spPr>
            <a:xfrm>
              <a:off x="11709871" y="3407080"/>
              <a:ext cx="0" cy="876822"/>
            </a:xfrm>
            <a:prstGeom prst="line">
              <a:avLst/>
            </a:prstGeom>
            <a:ln>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118" name="文本框 117"/>
          <p:cNvSpPr txBox="1"/>
          <p:nvPr/>
        </p:nvSpPr>
        <p:spPr>
          <a:xfrm rot="5400000">
            <a:off x="-553085" y="1266190"/>
            <a:ext cx="1679575" cy="260350"/>
          </a:xfrm>
          <a:prstGeom prst="rect">
            <a:avLst/>
          </a:prstGeom>
          <a:noFill/>
        </p:spPr>
        <p:txBody>
          <a:bodyPr wrap="square" rtlCol="0">
            <a:spAutoFit/>
          </a:bodyPr>
          <a:lstStyle/>
          <a:p>
            <a:pPr algn="dist"/>
            <a:r>
              <a:rPr lang="en-US" altLang="zh-CN" sz="1100" dirty="0">
                <a:solidFill>
                  <a:schemeClr val="bg1"/>
                </a:solidFill>
                <a:latin typeface="Arial" panose="020B0604020202020204" pitchFamily="34" charset="0"/>
                <a:ea typeface="思源黑体 CN Normal" panose="020B0400000000000000" charset="-122"/>
                <a:cs typeface="Arial" panose="020B0604020202020204" pitchFamily="34" charset="0"/>
                <a:sym typeface="+mn-ea"/>
              </a:rPr>
              <a:t>2022-10-27</a:t>
            </a:r>
          </a:p>
        </p:txBody>
      </p:sp>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2"/>
                                        </p:tgtEl>
                                        <p:attrNameLst>
                                          <p:attrName>style.visibility</p:attrName>
                                        </p:attrNameLst>
                                      </p:cBhvr>
                                      <p:to>
                                        <p:strVal val="visible"/>
                                      </p:to>
                                    </p:set>
                                    <p:anim calcmode="lin" valueType="num">
                                      <p:cBhvr>
                                        <p:cTn id="12" dur="500" fill="hold"/>
                                        <p:tgtEl>
                                          <p:spTgt spid="112"/>
                                        </p:tgtEl>
                                        <p:attrNameLst>
                                          <p:attrName>ppt_w</p:attrName>
                                        </p:attrNameLst>
                                      </p:cBhvr>
                                      <p:tavLst>
                                        <p:tav tm="0">
                                          <p:val>
                                            <p:fltVal val="0"/>
                                          </p:val>
                                        </p:tav>
                                        <p:tav tm="100000">
                                          <p:val>
                                            <p:strVal val="#ppt_w"/>
                                          </p:val>
                                        </p:tav>
                                      </p:tavLst>
                                    </p:anim>
                                    <p:anim calcmode="lin" valueType="num">
                                      <p:cBhvr>
                                        <p:cTn id="13" dur="500" fill="hold"/>
                                        <p:tgtEl>
                                          <p:spTgt spid="112"/>
                                        </p:tgtEl>
                                        <p:attrNameLst>
                                          <p:attrName>ppt_h</p:attrName>
                                        </p:attrNameLst>
                                      </p:cBhvr>
                                      <p:tavLst>
                                        <p:tav tm="0">
                                          <p:val>
                                            <p:fltVal val="0"/>
                                          </p:val>
                                        </p:tav>
                                        <p:tav tm="100000">
                                          <p:val>
                                            <p:strVal val="#ppt_h"/>
                                          </p:val>
                                        </p:tav>
                                      </p:tavLst>
                                    </p:anim>
                                    <p:animEffect transition="in" filter="fade">
                                      <p:cBhvr>
                                        <p:cTn id="14" dur="500"/>
                                        <p:tgtEl>
                                          <p:spTgt spid="112"/>
                                        </p:tgtEl>
                                      </p:cBhvr>
                                    </p:animEffect>
                                  </p:childTnLst>
                                </p:cTn>
                              </p:par>
                              <p:par>
                                <p:cTn id="15" presetID="53" presetClass="entr" presetSubtype="16" fill="hold" nodeType="withEffect">
                                  <p:stCondLst>
                                    <p:cond delay="0"/>
                                  </p:stCondLst>
                                  <p:childTnLst>
                                    <p:set>
                                      <p:cBhvr>
                                        <p:cTn id="16" dur="1" fill="hold">
                                          <p:stCondLst>
                                            <p:cond delay="0"/>
                                          </p:stCondLst>
                                        </p:cTn>
                                        <p:tgtEl>
                                          <p:spTgt spid="104"/>
                                        </p:tgtEl>
                                        <p:attrNameLst>
                                          <p:attrName>style.visibility</p:attrName>
                                        </p:attrNameLst>
                                      </p:cBhvr>
                                      <p:to>
                                        <p:strVal val="visible"/>
                                      </p:to>
                                    </p:set>
                                    <p:anim calcmode="lin" valueType="num">
                                      <p:cBhvr>
                                        <p:cTn id="17" dur="500" fill="hold"/>
                                        <p:tgtEl>
                                          <p:spTgt spid="104"/>
                                        </p:tgtEl>
                                        <p:attrNameLst>
                                          <p:attrName>ppt_w</p:attrName>
                                        </p:attrNameLst>
                                      </p:cBhvr>
                                      <p:tavLst>
                                        <p:tav tm="0">
                                          <p:val>
                                            <p:fltVal val="0"/>
                                          </p:val>
                                        </p:tav>
                                        <p:tav tm="100000">
                                          <p:val>
                                            <p:strVal val="#ppt_w"/>
                                          </p:val>
                                        </p:tav>
                                      </p:tavLst>
                                    </p:anim>
                                    <p:anim calcmode="lin" valueType="num">
                                      <p:cBhvr>
                                        <p:cTn id="18" dur="500" fill="hold"/>
                                        <p:tgtEl>
                                          <p:spTgt spid="104"/>
                                        </p:tgtEl>
                                        <p:attrNameLst>
                                          <p:attrName>ppt_h</p:attrName>
                                        </p:attrNameLst>
                                      </p:cBhvr>
                                      <p:tavLst>
                                        <p:tav tm="0">
                                          <p:val>
                                            <p:fltVal val="0"/>
                                          </p:val>
                                        </p:tav>
                                        <p:tav tm="100000">
                                          <p:val>
                                            <p:strVal val="#ppt_h"/>
                                          </p:val>
                                        </p:tav>
                                      </p:tavLst>
                                    </p:anim>
                                    <p:animEffect transition="in" filter="fade">
                                      <p:cBhvr>
                                        <p:cTn id="19" dur="500"/>
                                        <p:tgtEl>
                                          <p:spTgt spid="10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barn(inVertical)">
                                      <p:cBhvr>
                                        <p:cTn id="24" dur="500"/>
                                        <p:tgtEl>
                                          <p:spTgt spid="90"/>
                                        </p:tgtEl>
                                      </p:cBhvr>
                                    </p:animEffect>
                                  </p:childTnLst>
                                </p:cTn>
                              </p:par>
                            </p:childTnLst>
                          </p:cTn>
                        </p:par>
                        <p:par>
                          <p:cTn id="25" fill="hold">
                            <p:stCondLst>
                              <p:cond delay="500"/>
                            </p:stCondLst>
                            <p:childTnLst>
                              <p:par>
                                <p:cTn id="26" presetID="16" presetClass="entr" presetSubtype="37" fill="hold" grpId="0" nodeType="after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barn(outVertical)">
                                      <p:cBhvr>
                                        <p:cTn id="28" dur="500"/>
                                        <p:tgtEl>
                                          <p:spTgt spid="7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wipe(down)">
                                      <p:cBhvr>
                                        <p:cTn id="33" dur="500"/>
                                        <p:tgtEl>
                                          <p:spTgt spid="7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7" grpId="0" bldLvl="0" animBg="1"/>
      <p:bldP spid="112"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71">
            <a:extLst>
              <a:ext uri="{FF2B5EF4-FFF2-40B4-BE49-F238E27FC236}">
                <a16:creationId xmlns:a16="http://schemas.microsoft.com/office/drawing/2014/main" id="{220C641E-8989-1435-0EA1-690E19FA5F9C}"/>
              </a:ext>
            </a:extLst>
          </p:cNvPr>
          <p:cNvSpPr/>
          <p:nvPr/>
        </p:nvSpPr>
        <p:spPr>
          <a:xfrm flipH="1">
            <a:off x="393065" y="424443"/>
            <a:ext cx="770255" cy="52451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PART-04</a:t>
            </a:r>
            <a:endParaRPr lang="zh-CN" altLang="en-US" sz="1000" dirty="0">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54B951A0-809F-BAC6-E627-DA8A71BB9AF0}"/>
              </a:ext>
            </a:extLst>
          </p:cNvPr>
          <p:cNvSpPr txBox="1"/>
          <p:nvPr/>
        </p:nvSpPr>
        <p:spPr>
          <a:xfrm>
            <a:off x="1167130" y="425713"/>
            <a:ext cx="4747895" cy="52322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TESLA ADAPTER</a:t>
            </a:r>
          </a:p>
        </p:txBody>
      </p:sp>
      <p:cxnSp>
        <p:nvCxnSpPr>
          <p:cNvPr id="7" name="直接连接符 6">
            <a:extLst>
              <a:ext uri="{FF2B5EF4-FFF2-40B4-BE49-F238E27FC236}">
                <a16:creationId xmlns:a16="http://schemas.microsoft.com/office/drawing/2014/main" id="{8BCFDF6D-88F4-3D0E-A7C6-956C16FC480B}"/>
              </a:ext>
            </a:extLst>
          </p:cNvPr>
          <p:cNvCxnSpPr/>
          <p:nvPr/>
        </p:nvCxnSpPr>
        <p:spPr>
          <a:xfrm>
            <a:off x="522605" y="1045210"/>
            <a:ext cx="1116139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2" name="图片 1">
            <a:extLst>
              <a:ext uri="{FF2B5EF4-FFF2-40B4-BE49-F238E27FC236}">
                <a16:creationId xmlns:a16="http://schemas.microsoft.com/office/drawing/2014/main" id="{6847EF71-A2B0-D7C5-37F8-1281910899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254" b="48314"/>
          <a:stretch/>
        </p:blipFill>
        <p:spPr>
          <a:xfrm>
            <a:off x="1163320" y="1337137"/>
            <a:ext cx="9722486" cy="5095150"/>
          </a:xfrm>
          <a:prstGeom prst="rect">
            <a:avLst/>
          </a:prstGeom>
        </p:spPr>
      </p:pic>
      <p:sp>
        <p:nvSpPr>
          <p:cNvPr id="3" name="文本框 2">
            <a:extLst>
              <a:ext uri="{FF2B5EF4-FFF2-40B4-BE49-F238E27FC236}">
                <a16:creationId xmlns:a16="http://schemas.microsoft.com/office/drawing/2014/main" id="{E2D627F4-2B9B-DC85-C167-3C921C3C6C11}"/>
              </a:ext>
            </a:extLst>
          </p:cNvPr>
          <p:cNvSpPr txBox="1"/>
          <p:nvPr/>
        </p:nvSpPr>
        <p:spPr>
          <a:xfrm>
            <a:off x="1163320" y="1172784"/>
            <a:ext cx="3925724" cy="462101"/>
          </a:xfrm>
          <a:prstGeom prst="rect">
            <a:avLst/>
          </a:prstGeom>
          <a:noFill/>
        </p:spPr>
        <p:txBody>
          <a:bodyPr wrap="square" rtlCol="0">
            <a:noAutofit/>
          </a:bodyPr>
          <a:lstStyle/>
          <a:p>
            <a:pPr marL="514350" indent="-514350">
              <a:buFont typeface="Arial" panose="020B0604020202020204" pitchFamily="34" charset="0"/>
              <a:buChar char="•"/>
            </a:pPr>
            <a:r>
              <a:rPr lang="en-US" altLang="zh-CN" b="1" dirty="0">
                <a:solidFill>
                  <a:srgbClr val="028BE6"/>
                </a:solidFill>
                <a:latin typeface="等线" panose="02010600030101010101" pitchFamily="2" charset="-122"/>
                <a:ea typeface="等线" panose="02010600030101010101" pitchFamily="2" charset="-122"/>
              </a:rPr>
              <a:t>J1E04</a:t>
            </a:r>
            <a:r>
              <a:rPr lang="zh-CN" altLang="en-US" dirty="0">
                <a:solidFill>
                  <a:srgbClr val="028BE6"/>
                </a:solidFill>
              </a:rPr>
              <a:t> </a:t>
            </a:r>
            <a:r>
              <a:rPr lang="en-US" altLang="zh-CN" dirty="0">
                <a:solidFill>
                  <a:srgbClr val="028BE6"/>
                </a:solidFill>
              </a:rPr>
              <a:t>–</a:t>
            </a:r>
            <a:r>
              <a:rPr lang="zh-CN" altLang="en-US" dirty="0">
                <a:solidFill>
                  <a:srgbClr val="028BE6"/>
                </a:solidFill>
              </a:rPr>
              <a:t> </a:t>
            </a:r>
            <a:r>
              <a:rPr lang="en-US" altLang="zh-CN" b="1" dirty="0">
                <a:solidFill>
                  <a:srgbClr val="028BE6"/>
                </a:solidFill>
                <a:latin typeface="等线" panose="02010600030101010101" pitchFamily="2" charset="-122"/>
                <a:ea typeface="等线" panose="02010600030101010101" pitchFamily="2" charset="-122"/>
              </a:rPr>
              <a:t>Connection Diagram</a:t>
            </a:r>
            <a:endParaRPr lang="zh-CN" altLang="en-US" b="1" dirty="0">
              <a:solidFill>
                <a:srgbClr val="028BE6"/>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885412220"/>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封面封底"/>
          <p:cNvPicPr>
            <a:picLocks noChangeAspect="1"/>
          </p:cNvPicPr>
          <p:nvPr/>
        </p:nvPicPr>
        <p:blipFill>
          <a:blip r:embed="rId2">
            <a:alphaModFix amt="85000"/>
          </a:blip>
          <a:stretch>
            <a:fillRect/>
          </a:stretch>
        </p:blipFill>
        <p:spPr>
          <a:xfrm>
            <a:off x="0" y="15875"/>
            <a:ext cx="12106275" cy="6819900"/>
          </a:xfrm>
          <a:prstGeom prst="rect">
            <a:avLst/>
          </a:prstGeom>
        </p:spPr>
      </p:pic>
      <p:sp>
        <p:nvSpPr>
          <p:cNvPr id="118" name="文本框 117"/>
          <p:cNvSpPr txBox="1"/>
          <p:nvPr/>
        </p:nvSpPr>
        <p:spPr>
          <a:xfrm rot="5400000">
            <a:off x="-553085" y="1266190"/>
            <a:ext cx="1679575" cy="260350"/>
          </a:xfrm>
          <a:prstGeom prst="rect">
            <a:avLst/>
          </a:prstGeom>
          <a:noFill/>
        </p:spPr>
        <p:txBody>
          <a:bodyPr wrap="square" rtlCol="0">
            <a:spAutoFit/>
          </a:bodyPr>
          <a:lstStyle/>
          <a:p>
            <a:pPr algn="dist"/>
            <a:r>
              <a:rPr lang="en-US" altLang="zh-CN" sz="1100" dirty="0">
                <a:solidFill>
                  <a:schemeClr val="bg1"/>
                </a:solidFill>
                <a:latin typeface="Arial" panose="020B0604020202020204" pitchFamily="34" charset="0"/>
                <a:ea typeface="思源黑体 CN Normal" panose="020B0400000000000000" charset="-122"/>
                <a:cs typeface="Arial" panose="020B0604020202020204" pitchFamily="34" charset="0"/>
                <a:sym typeface="+mn-ea"/>
              </a:rPr>
              <a:t>2022-10-27</a:t>
            </a:r>
          </a:p>
        </p:txBody>
      </p:sp>
      <p:sp>
        <p:nvSpPr>
          <p:cNvPr id="13" name="矩形: 圆角 67"/>
          <p:cNvSpPr/>
          <p:nvPr/>
        </p:nvSpPr>
        <p:spPr>
          <a:xfrm>
            <a:off x="711200" y="882650"/>
            <a:ext cx="10769600" cy="5417820"/>
          </a:xfrm>
          <a:prstGeom prst="roundRect">
            <a:avLst>
              <a:gd name="adj" fmla="val 1402"/>
            </a:avLst>
          </a:prstGeom>
          <a:solidFill>
            <a:srgbClr val="F3F4F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374513" y="2668230"/>
            <a:ext cx="7437258" cy="923330"/>
          </a:xfrm>
          <a:prstGeom prst="rect">
            <a:avLst/>
          </a:prstGeom>
          <a:noFill/>
        </p:spPr>
        <p:txBody>
          <a:bodyPr wrap="square" rtlCol="0">
            <a:spAutoFit/>
          </a:bodyPr>
          <a:lstStyle/>
          <a:p>
            <a:pPr algn="dist"/>
            <a:r>
              <a:rPr lang="en-US" altLang="zh-CN" sz="5400" b="1" dirty="0">
                <a:solidFill>
                  <a:srgbClr val="028BE6"/>
                </a:solidFill>
                <a:latin typeface="微软雅黑" panose="020B0503020204020204" charset="-122"/>
                <a:ea typeface="微软雅黑" panose="020B0503020204020204" charset="-122"/>
              </a:rPr>
              <a:t>Thanks for watching</a:t>
            </a:r>
            <a:endParaRPr lang="zh-CN" altLang="en-US" sz="5400" b="1" dirty="0">
              <a:solidFill>
                <a:srgbClr val="028BE6"/>
              </a:solidFill>
              <a:latin typeface="微软雅黑" panose="020B0503020204020204" charset="-122"/>
              <a:ea typeface="微软雅黑" panose="020B0503020204020204" charset="-122"/>
            </a:endParaRPr>
          </a:p>
        </p:txBody>
      </p:sp>
      <p:sp>
        <p:nvSpPr>
          <p:cNvPr id="6" name="文本框 5"/>
          <p:cNvSpPr txBox="1"/>
          <p:nvPr/>
        </p:nvSpPr>
        <p:spPr>
          <a:xfrm>
            <a:off x="5064690" y="4753049"/>
            <a:ext cx="2062620" cy="337185"/>
          </a:xfrm>
          <a:prstGeom prst="rect">
            <a:avLst/>
          </a:prstGeom>
          <a:noFill/>
        </p:spPr>
        <p:txBody>
          <a:bodyPr wrap="square" rtlCol="0">
            <a:spAutoFit/>
          </a:bodyPr>
          <a:lstStyle/>
          <a:p>
            <a:pPr algn="dist"/>
            <a:r>
              <a:rPr lang="en-US" altLang="zh-CN" sz="1600" dirty="0">
                <a:solidFill>
                  <a:schemeClr val="bg1">
                    <a:lumMod val="50000"/>
                  </a:schemeClr>
                </a:solidFill>
                <a:latin typeface="思源黑体 CN Normal" panose="020B0400000000000000" charset="-122"/>
                <a:ea typeface="思源黑体 CN Normal" panose="020B0400000000000000" charset="-122"/>
                <a:sym typeface="+mn-ea"/>
              </a:rPr>
              <a:t>2022-10-27</a:t>
            </a:r>
            <a:endParaRPr lang="zh-CN" altLang="en-US" sz="1600" dirty="0">
              <a:solidFill>
                <a:schemeClr val="bg1">
                  <a:lumMod val="50000"/>
                </a:schemeClr>
              </a:solidFill>
              <a:latin typeface="思源黑体 CN Normal" panose="020B0400000000000000" charset="-122"/>
              <a:ea typeface="思源黑体 CN Normal" panose="020B0400000000000000" charset="-122"/>
            </a:endParaRPr>
          </a:p>
        </p:txBody>
      </p:sp>
      <p:grpSp>
        <p:nvGrpSpPr>
          <p:cNvPr id="7" name="组合 6"/>
          <p:cNvGrpSpPr/>
          <p:nvPr/>
        </p:nvGrpSpPr>
        <p:grpSpPr>
          <a:xfrm>
            <a:off x="957942" y="1055944"/>
            <a:ext cx="2251983" cy="337185"/>
            <a:chOff x="957942" y="894019"/>
            <a:chExt cx="2251983" cy="337185"/>
          </a:xfrm>
        </p:grpSpPr>
        <p:sp>
          <p:nvSpPr>
            <p:cNvPr id="8" name="矩形: 圆角 71"/>
            <p:cNvSpPr/>
            <p:nvPr/>
          </p:nvSpPr>
          <p:spPr>
            <a:xfrm flipH="1">
              <a:off x="957942" y="967679"/>
              <a:ext cx="961390" cy="19939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Arial" panose="020B0604020202020204" pitchFamily="34" charset="0"/>
                  <a:cs typeface="Arial" panose="020B0604020202020204" pitchFamily="34" charset="0"/>
                </a:rPr>
                <a:t>PRODUCT</a:t>
              </a:r>
              <a:endParaRPr lang="zh-CN" altLang="en-US" sz="1100" dirty="0">
                <a:latin typeface="Arial" panose="020B0604020202020204" pitchFamily="34" charset="0"/>
                <a:cs typeface="Arial" panose="020B0604020202020204" pitchFamily="34" charset="0"/>
              </a:endParaRPr>
            </a:p>
          </p:txBody>
        </p:sp>
        <p:sp>
          <p:nvSpPr>
            <p:cNvPr id="9" name="文本框 8"/>
            <p:cNvSpPr txBox="1"/>
            <p:nvPr/>
          </p:nvSpPr>
          <p:spPr>
            <a:xfrm>
              <a:off x="1965890" y="894019"/>
              <a:ext cx="1244035" cy="337185"/>
            </a:xfrm>
            <a:prstGeom prst="rect">
              <a:avLst/>
            </a:prstGeom>
            <a:noFill/>
          </p:spPr>
          <p:txBody>
            <a:bodyPr wrap="square" rtlCol="0">
              <a:spAutoFit/>
            </a:bodyPr>
            <a:lstStyle/>
            <a:p>
              <a:pPr algn="dist"/>
              <a:r>
                <a:rPr lang="en-US" altLang="zh-CN" sz="1600" dirty="0">
                  <a:solidFill>
                    <a:schemeClr val="bg1">
                      <a:lumMod val="50000"/>
                    </a:schemeClr>
                  </a:solidFill>
                  <a:latin typeface="Arial" panose="020B0604020202020204" pitchFamily="34" charset="0"/>
                  <a:ea typeface="+mj-ea"/>
                  <a:cs typeface="Arial" panose="020B0604020202020204" pitchFamily="34" charset="0"/>
                </a:rPr>
                <a:t>TRAINING</a:t>
              </a:r>
              <a:endParaRPr lang="zh-CN" altLang="en-US" sz="1600" dirty="0">
                <a:solidFill>
                  <a:schemeClr val="bg1">
                    <a:lumMod val="50000"/>
                  </a:schemeClr>
                </a:solidFill>
                <a:latin typeface="Arial" panose="020B0604020202020204" pitchFamily="34" charset="0"/>
                <a:ea typeface="+mj-ea"/>
                <a:cs typeface="Arial" panose="020B0604020202020204" pitchFamily="34" charset="0"/>
              </a:endParaRPr>
            </a:p>
          </p:txBody>
        </p:sp>
      </p:grpSp>
      <p:grpSp>
        <p:nvGrpSpPr>
          <p:cNvPr id="18" name="组合 17"/>
          <p:cNvGrpSpPr/>
          <p:nvPr/>
        </p:nvGrpSpPr>
        <p:grpSpPr>
          <a:xfrm>
            <a:off x="11655692" y="3407080"/>
            <a:ext cx="183515" cy="3011932"/>
            <a:chOff x="11618114" y="3407080"/>
            <a:chExt cx="183515" cy="3011932"/>
          </a:xfrm>
        </p:grpSpPr>
        <p:sp>
          <p:nvSpPr>
            <p:cNvPr id="19" name="文本框 18"/>
            <p:cNvSpPr txBox="1"/>
            <p:nvPr/>
          </p:nvSpPr>
          <p:spPr>
            <a:xfrm rot="5400000">
              <a:off x="10778063" y="5395446"/>
              <a:ext cx="1863616" cy="183515"/>
            </a:xfrm>
            <a:prstGeom prst="rect">
              <a:avLst/>
            </a:prstGeom>
            <a:noFill/>
          </p:spPr>
          <p:txBody>
            <a:bodyPr wrap="square" rtlCol="0">
              <a:spAutoFit/>
            </a:bodyPr>
            <a:lstStyle/>
            <a:p>
              <a:pPr algn="dist"/>
              <a:r>
                <a:rPr lang="en-US" altLang="zh-CN" sz="600" dirty="0">
                  <a:solidFill>
                    <a:schemeClr val="bg1">
                      <a:lumMod val="75000"/>
                    </a:schemeClr>
                  </a:solidFill>
                  <a:latin typeface="微软雅黑" panose="020B0503020204020204" charset="-122"/>
                  <a:ea typeface="微软雅黑" panose="020B0503020204020204" charset="-122"/>
                </a:rPr>
                <a:t>Basic executive training</a:t>
              </a:r>
            </a:p>
          </p:txBody>
        </p:sp>
        <p:cxnSp>
          <p:nvCxnSpPr>
            <p:cNvPr id="20" name="直接连接符 19"/>
            <p:cNvCxnSpPr/>
            <p:nvPr/>
          </p:nvCxnSpPr>
          <p:spPr>
            <a:xfrm>
              <a:off x="11709871" y="3407080"/>
              <a:ext cx="0" cy="876822"/>
            </a:xfrm>
            <a:prstGeom prst="line">
              <a:avLst/>
            </a:prstGeom>
            <a:ln>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982994" y="3308350"/>
            <a:ext cx="10189831" cy="241300"/>
            <a:chOff x="982994" y="3308350"/>
            <a:chExt cx="10189831" cy="241300"/>
          </a:xfrm>
        </p:grpSpPr>
        <p:grpSp>
          <p:nvGrpSpPr>
            <p:cNvPr id="22" name="组合 21"/>
            <p:cNvGrpSpPr/>
            <p:nvPr/>
          </p:nvGrpSpPr>
          <p:grpSpPr>
            <a:xfrm>
              <a:off x="11096625" y="3308350"/>
              <a:ext cx="76200" cy="241300"/>
              <a:chOff x="8026400" y="-1117600"/>
              <a:chExt cx="76200" cy="241300"/>
            </a:xfrm>
          </p:grpSpPr>
          <p:sp>
            <p:nvSpPr>
              <p:cNvPr id="23" name="椭圆 22"/>
              <p:cNvSpPr/>
              <p:nvPr/>
            </p:nvSpPr>
            <p:spPr>
              <a:xfrm>
                <a:off x="8026400" y="-1117600"/>
                <a:ext cx="76200" cy="76200"/>
              </a:xfrm>
              <a:prstGeom prst="ellipse">
                <a:avLst/>
              </a:prstGeom>
              <a:solidFill>
                <a:schemeClr val="bg1"/>
              </a:solidFill>
              <a:ln>
                <a:solidFill>
                  <a:srgbClr val="3E6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4" name="椭圆 23"/>
              <p:cNvSpPr/>
              <p:nvPr/>
            </p:nvSpPr>
            <p:spPr>
              <a:xfrm>
                <a:off x="8026400" y="-952500"/>
                <a:ext cx="76200" cy="76200"/>
              </a:xfrm>
              <a:prstGeom prst="ellipse">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nvGrpSpPr>
            <p:cNvPr id="25" name="组合 24"/>
            <p:cNvGrpSpPr/>
            <p:nvPr/>
          </p:nvGrpSpPr>
          <p:grpSpPr>
            <a:xfrm flipV="1">
              <a:off x="982994" y="3308350"/>
              <a:ext cx="76200" cy="241300"/>
              <a:chOff x="8026400" y="-1117600"/>
              <a:chExt cx="76200" cy="241300"/>
            </a:xfrm>
          </p:grpSpPr>
          <p:sp>
            <p:nvSpPr>
              <p:cNvPr id="26" name="椭圆 25"/>
              <p:cNvSpPr/>
              <p:nvPr/>
            </p:nvSpPr>
            <p:spPr>
              <a:xfrm>
                <a:off x="8026400" y="-1117600"/>
                <a:ext cx="76200" cy="76200"/>
              </a:xfrm>
              <a:prstGeom prst="ellipse">
                <a:avLst/>
              </a:prstGeom>
              <a:solidFill>
                <a:schemeClr val="bg1"/>
              </a:solidFill>
              <a:ln>
                <a:solidFill>
                  <a:srgbClr val="3E6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7" name="椭圆 26"/>
              <p:cNvSpPr/>
              <p:nvPr/>
            </p:nvSpPr>
            <p:spPr>
              <a:xfrm>
                <a:off x="8026400" y="-952500"/>
                <a:ext cx="76200" cy="76200"/>
              </a:xfrm>
              <a:prstGeom prst="ellipse">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sp>
        <p:nvSpPr>
          <p:cNvPr id="77" name="矩形: 圆角 76"/>
          <p:cNvSpPr/>
          <p:nvPr/>
        </p:nvSpPr>
        <p:spPr>
          <a:xfrm>
            <a:off x="1854054" y="4152615"/>
            <a:ext cx="8478175" cy="382270"/>
          </a:xfrm>
          <a:prstGeom prst="roundRect">
            <a:avLst>
              <a:gd name="adj" fmla="val 24990"/>
            </a:avLst>
          </a:prstGeom>
          <a:solidFill>
            <a:srgbClr val="028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spc="600" dirty="0"/>
              <a:t>Shenzhen </a:t>
            </a:r>
            <a:r>
              <a:rPr lang="en-US" altLang="zh-CN" sz="2000" spc="600" dirty="0" err="1"/>
              <a:t>Xtooltech</a:t>
            </a:r>
            <a:r>
              <a:rPr lang="en-US" altLang="zh-CN" sz="2000" spc="600" dirty="0"/>
              <a:t> Intelligent Co., Ltd.</a:t>
            </a:r>
            <a:endParaRPr lang="zh-CN" sz="2000" spc="600" dirty="0"/>
          </a:p>
        </p:txBody>
      </p:sp>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par>
                                <p:cTn id="21" presetID="5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par>
                          <p:cTn id="26" fill="hold">
                            <p:stCondLst>
                              <p:cond delay="500"/>
                            </p:stCondLst>
                            <p:childTnLst>
                              <p:par>
                                <p:cTn id="27" presetID="16" presetClass="entr" presetSubtype="37"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barn(outVertical)">
                                      <p:cBhvr>
                                        <p:cTn id="2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a:off x="522605" y="1045210"/>
            <a:ext cx="1116139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矩形: 圆角 10"/>
          <p:cNvSpPr/>
          <p:nvPr/>
        </p:nvSpPr>
        <p:spPr>
          <a:xfrm>
            <a:off x="5499100" y="2031999"/>
            <a:ext cx="547267" cy="547267"/>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ea typeface="微软雅黑" panose="020B0503020204020204" charset="-122"/>
                <a:cs typeface="Arial" panose="020B0604020202020204" pitchFamily="34" charset="0"/>
              </a:rPr>
              <a:t>01</a:t>
            </a:r>
          </a:p>
        </p:txBody>
      </p:sp>
      <p:sp>
        <p:nvSpPr>
          <p:cNvPr id="24" name="矩形: 圆角 23"/>
          <p:cNvSpPr/>
          <p:nvPr/>
        </p:nvSpPr>
        <p:spPr>
          <a:xfrm>
            <a:off x="5499100" y="3448049"/>
            <a:ext cx="547267" cy="547267"/>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ea typeface="微软雅黑" panose="020B0503020204020204" charset="-122"/>
                <a:cs typeface="Arial" panose="020B0604020202020204" pitchFamily="34" charset="0"/>
              </a:rPr>
              <a:t>02</a:t>
            </a:r>
          </a:p>
        </p:txBody>
      </p:sp>
      <p:sp>
        <p:nvSpPr>
          <p:cNvPr id="25" name="矩形: 圆角 24"/>
          <p:cNvSpPr/>
          <p:nvPr/>
        </p:nvSpPr>
        <p:spPr>
          <a:xfrm>
            <a:off x="5499100" y="4864099"/>
            <a:ext cx="547267" cy="547267"/>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ea typeface="微软雅黑" panose="020B0503020204020204" charset="-122"/>
                <a:cs typeface="Arial" panose="020B0604020202020204" pitchFamily="34" charset="0"/>
              </a:rPr>
              <a:t>03</a:t>
            </a:r>
          </a:p>
        </p:txBody>
      </p:sp>
      <p:sp>
        <p:nvSpPr>
          <p:cNvPr id="28" name="PA-矩形 4"/>
          <p:cNvSpPr>
            <a:spLocks noChangeArrowheads="1"/>
          </p:cNvSpPr>
          <p:nvPr>
            <p:custDataLst>
              <p:tags r:id="rId1"/>
            </p:custDataLst>
          </p:nvPr>
        </p:nvSpPr>
        <p:spPr bwMode="auto">
          <a:xfrm>
            <a:off x="6514761" y="2993196"/>
            <a:ext cx="4808949" cy="157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hangingPunct="1">
              <a:lnSpc>
                <a:spcPct val="150000"/>
              </a:lnSpc>
            </a:pPr>
            <a:r>
              <a:rPr lang="en-US" altLang="zh-CN" sz="1400"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Designed for mechanics, electricians and automotive repair stores, support dynamic testing for battery pack, user can check voltage and temperature of each cell, it also supports off-vehicle drive test of component, including air conditioning compressor, DCDC, OBC.</a:t>
            </a:r>
          </a:p>
        </p:txBody>
      </p:sp>
      <p:sp>
        <p:nvSpPr>
          <p:cNvPr id="32" name="PA-矩形 4"/>
          <p:cNvSpPr>
            <a:spLocks noChangeArrowheads="1"/>
          </p:cNvSpPr>
          <p:nvPr>
            <p:custDataLst>
              <p:tags r:id="rId2"/>
            </p:custDataLst>
          </p:nvPr>
        </p:nvSpPr>
        <p:spPr bwMode="auto">
          <a:xfrm>
            <a:off x="6464299" y="4986166"/>
            <a:ext cx="5191391" cy="157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hangingPunct="1">
              <a:lnSpc>
                <a:spcPct val="150000"/>
              </a:lnSpc>
            </a:pPr>
            <a:r>
              <a:rPr lang="en-US" altLang="zh-CN" sz="1400"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42 common special functions are supported, such as throttle matching, ABS bleed, maintenance light reset, EPB test, SAS, BMS, injector coding, DPF regeneration, and TPMS reset. 98% vehicle coverage, work on more than 85 brands, 10000 cars.</a:t>
            </a:r>
          </a:p>
        </p:txBody>
      </p:sp>
      <p:sp>
        <p:nvSpPr>
          <p:cNvPr id="35" name="PA-矩形 4"/>
          <p:cNvSpPr>
            <a:spLocks noChangeArrowheads="1"/>
          </p:cNvSpPr>
          <p:nvPr>
            <p:custDataLst>
              <p:tags r:id="rId3"/>
            </p:custDataLst>
          </p:nvPr>
        </p:nvSpPr>
        <p:spPr bwMode="auto">
          <a:xfrm>
            <a:off x="6464293" y="1969724"/>
            <a:ext cx="4847793" cy="93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hangingPunct="1">
              <a:lnSpc>
                <a:spcPct val="150000"/>
              </a:lnSpc>
            </a:pPr>
            <a:r>
              <a:rPr lang="en-US" altLang="zh-CN" sz="1400"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Professional diagnostic tool</a:t>
            </a:r>
            <a:r>
              <a:rPr lang="en-US" altLang="zh-CN" sz="140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 covering </a:t>
            </a:r>
            <a:r>
              <a:rPr lang="en-US" altLang="zh-CN" sz="1400"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electric, gasoline and diesel, and hybrid vehicles in the U.S., Europe and Asia</a:t>
            </a:r>
          </a:p>
        </p:txBody>
      </p:sp>
      <p:grpSp>
        <p:nvGrpSpPr>
          <p:cNvPr id="4" name="组合 3"/>
          <p:cNvGrpSpPr/>
          <p:nvPr/>
        </p:nvGrpSpPr>
        <p:grpSpPr>
          <a:xfrm>
            <a:off x="11655692" y="3407080"/>
            <a:ext cx="183515" cy="3011932"/>
            <a:chOff x="11618114" y="3407080"/>
            <a:chExt cx="183515" cy="3011932"/>
          </a:xfrm>
        </p:grpSpPr>
        <p:sp>
          <p:nvSpPr>
            <p:cNvPr id="5" name="文本框 4"/>
            <p:cNvSpPr txBox="1"/>
            <p:nvPr/>
          </p:nvSpPr>
          <p:spPr>
            <a:xfrm rot="5400000">
              <a:off x="10778063" y="5395446"/>
              <a:ext cx="1863616" cy="183515"/>
            </a:xfrm>
            <a:prstGeom prst="rect">
              <a:avLst/>
            </a:prstGeom>
            <a:noFill/>
          </p:spPr>
          <p:txBody>
            <a:bodyPr wrap="square" rtlCol="0">
              <a:spAutoFit/>
            </a:bodyPr>
            <a:lstStyle/>
            <a:p>
              <a:pPr algn="dist"/>
              <a:r>
                <a:rPr lang="en-US" altLang="zh-CN" sz="600" dirty="0">
                  <a:solidFill>
                    <a:schemeClr val="bg1">
                      <a:lumMod val="75000"/>
                    </a:schemeClr>
                  </a:solidFill>
                  <a:latin typeface="微软雅黑" panose="020B0503020204020204" charset="-122"/>
                  <a:ea typeface="微软雅黑" panose="020B0503020204020204" charset="-122"/>
                </a:rPr>
                <a:t>Basic executive training</a:t>
              </a:r>
            </a:p>
          </p:txBody>
        </p:sp>
        <p:cxnSp>
          <p:nvCxnSpPr>
            <p:cNvPr id="6" name="直接连接符 5"/>
            <p:cNvCxnSpPr/>
            <p:nvPr/>
          </p:nvCxnSpPr>
          <p:spPr>
            <a:xfrm>
              <a:off x="11709871" y="3407080"/>
              <a:ext cx="0" cy="876822"/>
            </a:xfrm>
            <a:prstGeom prst="line">
              <a:avLst/>
            </a:prstGeom>
            <a:ln>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7" name="矩形: 圆角 71"/>
          <p:cNvSpPr/>
          <p:nvPr/>
        </p:nvSpPr>
        <p:spPr>
          <a:xfrm flipH="1">
            <a:off x="393065" y="424443"/>
            <a:ext cx="770255" cy="52451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PART-01</a:t>
            </a:r>
            <a:endParaRPr lang="zh-CN" altLang="en-US" sz="1000" dirty="0">
              <a:latin typeface="Arial" panose="020B0604020202020204" pitchFamily="34" charset="0"/>
              <a:cs typeface="Arial" panose="020B0604020202020204" pitchFamily="34" charset="0"/>
            </a:endParaRPr>
          </a:p>
        </p:txBody>
      </p:sp>
      <p:sp>
        <p:nvSpPr>
          <p:cNvPr id="10" name="文本框 9"/>
          <p:cNvSpPr txBox="1"/>
          <p:nvPr/>
        </p:nvSpPr>
        <p:spPr>
          <a:xfrm>
            <a:off x="1167130" y="425713"/>
            <a:ext cx="2975791" cy="52197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Introduction</a:t>
            </a:r>
            <a:endParaRPr lang="zh-CN" altLang="en-US" sz="2800" dirty="0">
              <a:solidFill>
                <a:srgbClr val="028BE6"/>
              </a:solidFill>
              <a:latin typeface="微软雅黑" panose="020B0503020204020204" charset="-122"/>
              <a:ea typeface="微软雅黑" panose="020B0503020204020204" charset="-122"/>
            </a:endParaRPr>
          </a:p>
        </p:txBody>
      </p:sp>
      <p:sp>
        <p:nvSpPr>
          <p:cNvPr id="9" name="矩形 8"/>
          <p:cNvSpPr/>
          <p:nvPr/>
        </p:nvSpPr>
        <p:spPr>
          <a:xfrm>
            <a:off x="868290" y="2031999"/>
            <a:ext cx="4099949" cy="3379367"/>
          </a:xfrm>
          <a:prstGeom prst="rect">
            <a:avLst/>
          </a:prstGeom>
          <a:gradFill flip="none" rotWithShape="1">
            <a:gsLst>
              <a:gs pos="0">
                <a:srgbClr val="028BE6"/>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charset="-122"/>
              <a:ea typeface="微软雅黑" panose="020B0503020204020204" charset="-122"/>
            </a:endParaRPr>
          </a:p>
        </p:txBody>
      </p:sp>
      <p:pic>
        <p:nvPicPr>
          <p:cNvPr id="16" name="图片 15">
            <a:extLst>
              <a:ext uri="{FF2B5EF4-FFF2-40B4-BE49-F238E27FC236}">
                <a16:creationId xmlns:a16="http://schemas.microsoft.com/office/drawing/2014/main" id="{DD6B8976-FC93-2013-3616-A2CC9AA2D52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97" r="10359"/>
          <a:stretch/>
        </p:blipFill>
        <p:spPr>
          <a:xfrm>
            <a:off x="868289" y="2312269"/>
            <a:ext cx="4099949" cy="28386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4" grpId="0" bldLvl="0" animBg="1"/>
      <p:bldP spid="2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E06754D-33B2-81D1-9E7A-40A4ADF80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9099" y="320744"/>
            <a:ext cx="1217457" cy="584924"/>
          </a:xfrm>
          <a:prstGeom prst="rect">
            <a:avLst/>
          </a:prstGeom>
        </p:spPr>
      </p:pic>
      <p:cxnSp>
        <p:nvCxnSpPr>
          <p:cNvPr id="2" name="直接连接符 1">
            <a:extLst>
              <a:ext uri="{FF2B5EF4-FFF2-40B4-BE49-F238E27FC236}">
                <a16:creationId xmlns:a16="http://schemas.microsoft.com/office/drawing/2014/main" id="{822CC7BA-1D1E-3C4F-F90A-6798CB18BFF5}"/>
              </a:ext>
            </a:extLst>
          </p:cNvPr>
          <p:cNvCxnSpPr/>
          <p:nvPr/>
        </p:nvCxnSpPr>
        <p:spPr>
          <a:xfrm>
            <a:off x="522605" y="1045210"/>
            <a:ext cx="1116139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 name="矩形: 圆角 71">
            <a:extLst>
              <a:ext uri="{FF2B5EF4-FFF2-40B4-BE49-F238E27FC236}">
                <a16:creationId xmlns:a16="http://schemas.microsoft.com/office/drawing/2014/main" id="{E86E5529-AC17-838F-B1DE-9DFBC9DCB86A}"/>
              </a:ext>
            </a:extLst>
          </p:cNvPr>
          <p:cNvSpPr/>
          <p:nvPr/>
        </p:nvSpPr>
        <p:spPr>
          <a:xfrm flipH="1">
            <a:off x="393065" y="424443"/>
            <a:ext cx="770255" cy="52451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PART-01</a:t>
            </a:r>
            <a:endParaRPr lang="zh-CN" altLang="en-US" sz="1000" dirty="0">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5868EC91-46EB-BF47-9257-30C24A8CA8F1}"/>
              </a:ext>
            </a:extLst>
          </p:cNvPr>
          <p:cNvSpPr txBox="1"/>
          <p:nvPr/>
        </p:nvSpPr>
        <p:spPr>
          <a:xfrm>
            <a:off x="1167130" y="425713"/>
            <a:ext cx="2975791" cy="52197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Introduction</a:t>
            </a:r>
            <a:endParaRPr lang="zh-CN" altLang="en-US" sz="2800" dirty="0">
              <a:solidFill>
                <a:srgbClr val="028BE6"/>
              </a:solidFill>
              <a:latin typeface="微软雅黑" panose="020B0503020204020204" charset="-122"/>
              <a:ea typeface="微软雅黑" panose="020B0503020204020204" charset="-122"/>
            </a:endParaRPr>
          </a:p>
        </p:txBody>
      </p:sp>
      <p:pic>
        <p:nvPicPr>
          <p:cNvPr id="21" name="图片 20">
            <a:extLst>
              <a:ext uri="{FF2B5EF4-FFF2-40B4-BE49-F238E27FC236}">
                <a16:creationId xmlns:a16="http://schemas.microsoft.com/office/drawing/2014/main" id="{B092DB78-E446-2343-E66B-D440FD2526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1123" y="1747334"/>
            <a:ext cx="7220107" cy="3724775"/>
          </a:xfrm>
          <a:prstGeom prst="rect">
            <a:avLst/>
          </a:prstGeom>
        </p:spPr>
      </p:pic>
      <p:grpSp>
        <p:nvGrpSpPr>
          <p:cNvPr id="31" name="组合 30">
            <a:extLst>
              <a:ext uri="{FF2B5EF4-FFF2-40B4-BE49-F238E27FC236}">
                <a16:creationId xmlns:a16="http://schemas.microsoft.com/office/drawing/2014/main" id="{3BBF22C5-A832-8CB1-902C-1FBF0576D234}"/>
              </a:ext>
            </a:extLst>
          </p:cNvPr>
          <p:cNvGrpSpPr/>
          <p:nvPr/>
        </p:nvGrpSpPr>
        <p:grpSpPr>
          <a:xfrm>
            <a:off x="889795" y="5712779"/>
            <a:ext cx="6183653" cy="462778"/>
            <a:chOff x="289665" y="5195230"/>
            <a:chExt cx="6183653" cy="462778"/>
          </a:xfrm>
        </p:grpSpPr>
        <p:sp>
          <p:nvSpPr>
            <p:cNvPr id="22" name="文本框 21">
              <a:extLst>
                <a:ext uri="{FF2B5EF4-FFF2-40B4-BE49-F238E27FC236}">
                  <a16:creationId xmlns:a16="http://schemas.microsoft.com/office/drawing/2014/main" id="{6B9C508C-04D5-6EF1-B13B-A429277D715E}"/>
                </a:ext>
              </a:extLst>
            </p:cNvPr>
            <p:cNvSpPr txBox="1"/>
            <p:nvPr/>
          </p:nvSpPr>
          <p:spPr>
            <a:xfrm>
              <a:off x="289665" y="5196343"/>
              <a:ext cx="1591945" cy="461665"/>
            </a:xfrm>
            <a:prstGeom prst="rect">
              <a:avLst/>
            </a:prstGeom>
            <a:noFill/>
          </p:spPr>
          <p:txBody>
            <a:bodyPr wrap="square">
              <a:spAutoFit/>
            </a:bodyPr>
            <a:lstStyle/>
            <a:p>
              <a:pPr marL="342900" indent="-342900">
                <a:buFont typeface="+mj-ea"/>
                <a:buAutoNum type="circleNumDbPlain"/>
              </a:pPr>
              <a:r>
                <a:rPr lang="en-US" altLang="zh-CN" sz="1200" dirty="0">
                  <a:solidFill>
                    <a:srgbClr val="002B6F"/>
                  </a:solidFill>
                  <a:latin typeface="微软雅黑" panose="020B0503020204020204" charset="-122"/>
                  <a:ea typeface="微软雅黑" panose="020B0503020204020204" charset="-122"/>
                </a:rPr>
                <a:t>Type-C  </a:t>
              </a:r>
            </a:p>
            <a:p>
              <a:pPr marL="342900" indent="-342900">
                <a:buFont typeface="+mj-ea"/>
                <a:buAutoNum type="circleNumDbPlain"/>
              </a:pPr>
              <a:r>
                <a:rPr lang="en-US" altLang="zh-CN" sz="1200" dirty="0">
                  <a:solidFill>
                    <a:srgbClr val="002B6F"/>
                  </a:solidFill>
                  <a:latin typeface="微软雅黑" panose="020B0503020204020204" charset="-122"/>
                  <a:ea typeface="微软雅黑" panose="020B0503020204020204" charset="-122"/>
                </a:rPr>
                <a:t>Power Button</a:t>
              </a:r>
            </a:p>
          </p:txBody>
        </p:sp>
        <p:sp>
          <p:nvSpPr>
            <p:cNvPr id="26" name="文本框 25">
              <a:extLst>
                <a:ext uri="{FF2B5EF4-FFF2-40B4-BE49-F238E27FC236}">
                  <a16:creationId xmlns:a16="http://schemas.microsoft.com/office/drawing/2014/main" id="{365831AB-BB81-64A4-497C-D2D2509FB6B8}"/>
                </a:ext>
              </a:extLst>
            </p:cNvPr>
            <p:cNvSpPr txBox="1"/>
            <p:nvPr/>
          </p:nvSpPr>
          <p:spPr>
            <a:xfrm>
              <a:off x="1994121" y="5195230"/>
              <a:ext cx="1462836" cy="461665"/>
            </a:xfrm>
            <a:prstGeom prst="rect">
              <a:avLst/>
            </a:prstGeom>
            <a:noFill/>
          </p:spPr>
          <p:txBody>
            <a:bodyPr wrap="square">
              <a:spAutoFit/>
            </a:bodyPr>
            <a:lstStyle/>
            <a:p>
              <a:pPr marL="342900" indent="-342900">
                <a:buFont typeface="+mj-ea"/>
                <a:buAutoNum type="circleNumDbPlain" startAt="3"/>
              </a:pPr>
              <a:r>
                <a:rPr lang="en-US" altLang="zh-CN" sz="1200" dirty="0">
                  <a:solidFill>
                    <a:srgbClr val="002B6F"/>
                  </a:solidFill>
                  <a:latin typeface="微软雅黑" panose="020B0503020204020204" charset="-122"/>
                  <a:ea typeface="微软雅黑" panose="020B0503020204020204" charset="-122"/>
                </a:rPr>
                <a:t>9.7 inch LCD</a:t>
              </a:r>
            </a:p>
            <a:p>
              <a:pPr marL="342900" indent="-342900">
                <a:buFont typeface="+mj-ea"/>
                <a:buAutoNum type="circleNumDbPlain" startAt="3"/>
              </a:pPr>
              <a:r>
                <a:rPr lang="en-US" altLang="zh-CN" sz="1200" dirty="0">
                  <a:solidFill>
                    <a:srgbClr val="002B6F"/>
                  </a:solidFill>
                  <a:latin typeface="微软雅黑" panose="020B0503020204020204" charset="-122"/>
                  <a:ea typeface="微软雅黑" panose="020B0503020204020204" charset="-122"/>
                </a:rPr>
                <a:t>Camera</a:t>
              </a:r>
            </a:p>
          </p:txBody>
        </p:sp>
        <p:sp>
          <p:nvSpPr>
            <p:cNvPr id="28" name="文本框 27">
              <a:extLst>
                <a:ext uri="{FF2B5EF4-FFF2-40B4-BE49-F238E27FC236}">
                  <a16:creationId xmlns:a16="http://schemas.microsoft.com/office/drawing/2014/main" id="{5771492A-1982-D749-5410-121D77732E6B}"/>
                </a:ext>
              </a:extLst>
            </p:cNvPr>
            <p:cNvSpPr txBox="1"/>
            <p:nvPr/>
          </p:nvSpPr>
          <p:spPr>
            <a:xfrm>
              <a:off x="3569469" y="5195230"/>
              <a:ext cx="1328501" cy="461665"/>
            </a:xfrm>
            <a:prstGeom prst="rect">
              <a:avLst/>
            </a:prstGeom>
            <a:noFill/>
          </p:spPr>
          <p:txBody>
            <a:bodyPr wrap="square">
              <a:spAutoFit/>
            </a:bodyPr>
            <a:lstStyle/>
            <a:p>
              <a:pPr marL="342900" indent="-342900">
                <a:buFont typeface="+mj-ea"/>
                <a:buAutoNum type="circleNumDbPlain" startAt="5"/>
              </a:pPr>
              <a:r>
                <a:rPr lang="en-US" altLang="zh-CN" sz="1200" dirty="0">
                  <a:solidFill>
                    <a:srgbClr val="002B6F"/>
                  </a:solidFill>
                  <a:latin typeface="微软雅黑" panose="020B0503020204020204" charset="-122"/>
                  <a:ea typeface="微软雅黑" panose="020B0503020204020204" charset="-122"/>
                </a:rPr>
                <a:t>Holder </a:t>
              </a:r>
            </a:p>
            <a:p>
              <a:pPr marL="342900" indent="-342900">
                <a:buFont typeface="+mj-ea"/>
                <a:buAutoNum type="circleNumDbPlain" startAt="5"/>
              </a:pPr>
              <a:r>
                <a:rPr lang="en-US" altLang="zh-CN" sz="1200" dirty="0">
                  <a:solidFill>
                    <a:srgbClr val="002B6F"/>
                  </a:solidFill>
                  <a:latin typeface="微软雅黑" panose="020B0503020204020204" charset="-122"/>
                  <a:ea typeface="微软雅黑" panose="020B0503020204020204" charset="-122"/>
                </a:rPr>
                <a:t>Nameplate</a:t>
              </a:r>
            </a:p>
          </p:txBody>
        </p:sp>
        <p:sp>
          <p:nvSpPr>
            <p:cNvPr id="30" name="文本框 29">
              <a:extLst>
                <a:ext uri="{FF2B5EF4-FFF2-40B4-BE49-F238E27FC236}">
                  <a16:creationId xmlns:a16="http://schemas.microsoft.com/office/drawing/2014/main" id="{D591F158-8EBF-6D21-BCF6-A917BDDC3D01}"/>
                </a:ext>
              </a:extLst>
            </p:cNvPr>
            <p:cNvSpPr txBox="1"/>
            <p:nvPr/>
          </p:nvSpPr>
          <p:spPr>
            <a:xfrm>
              <a:off x="5010482" y="5195230"/>
              <a:ext cx="1462836" cy="276998"/>
            </a:xfrm>
            <a:prstGeom prst="rect">
              <a:avLst/>
            </a:prstGeom>
            <a:noFill/>
          </p:spPr>
          <p:txBody>
            <a:bodyPr wrap="square">
              <a:spAutoFit/>
            </a:bodyPr>
            <a:lstStyle/>
            <a:p>
              <a:pPr marL="342900" indent="-342900">
                <a:buFont typeface="+mj-ea"/>
                <a:buAutoNum type="circleNumDbPlain" startAt="7"/>
              </a:pPr>
              <a:r>
                <a:rPr lang="en-US" altLang="zh-CN" sz="1200" dirty="0">
                  <a:solidFill>
                    <a:srgbClr val="002B6F"/>
                  </a:solidFill>
                  <a:latin typeface="微软雅黑" panose="020B0503020204020204" charset="-122"/>
                  <a:ea typeface="微软雅黑" panose="020B0503020204020204" charset="-122"/>
                </a:rPr>
                <a:t>Speaker</a:t>
              </a:r>
            </a:p>
          </p:txBody>
        </p:sp>
      </p:grpSp>
      <p:pic>
        <p:nvPicPr>
          <p:cNvPr id="35" name="图片 34">
            <a:extLst>
              <a:ext uri="{FF2B5EF4-FFF2-40B4-BE49-F238E27FC236}">
                <a16:creationId xmlns:a16="http://schemas.microsoft.com/office/drawing/2014/main" id="{03D40C50-C2B2-E52A-2BD9-3AC74184802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204883" y="1742771"/>
            <a:ext cx="2032222" cy="3724776"/>
          </a:xfrm>
          <a:prstGeom prst="rect">
            <a:avLst/>
          </a:prstGeom>
        </p:spPr>
      </p:pic>
      <p:grpSp>
        <p:nvGrpSpPr>
          <p:cNvPr id="38" name="组合 37">
            <a:extLst>
              <a:ext uri="{FF2B5EF4-FFF2-40B4-BE49-F238E27FC236}">
                <a16:creationId xmlns:a16="http://schemas.microsoft.com/office/drawing/2014/main" id="{4DC19BDF-2F4E-04FB-0803-CD5063D1512A}"/>
              </a:ext>
            </a:extLst>
          </p:cNvPr>
          <p:cNvGrpSpPr/>
          <p:nvPr/>
        </p:nvGrpSpPr>
        <p:grpSpPr>
          <a:xfrm>
            <a:off x="8729869" y="5613842"/>
            <a:ext cx="2672278" cy="474871"/>
            <a:chOff x="6971640" y="5874326"/>
            <a:chExt cx="2672278" cy="474871"/>
          </a:xfrm>
        </p:grpSpPr>
        <p:sp>
          <p:nvSpPr>
            <p:cNvPr id="33" name="文本框 32">
              <a:extLst>
                <a:ext uri="{FF2B5EF4-FFF2-40B4-BE49-F238E27FC236}">
                  <a16:creationId xmlns:a16="http://schemas.microsoft.com/office/drawing/2014/main" id="{91171945-E697-B58A-FA31-E22D331313A2}"/>
                </a:ext>
              </a:extLst>
            </p:cNvPr>
            <p:cNvSpPr txBox="1"/>
            <p:nvPr/>
          </p:nvSpPr>
          <p:spPr>
            <a:xfrm>
              <a:off x="6971640" y="5887532"/>
              <a:ext cx="1328501" cy="461665"/>
            </a:xfrm>
            <a:prstGeom prst="rect">
              <a:avLst/>
            </a:prstGeom>
            <a:noFill/>
          </p:spPr>
          <p:txBody>
            <a:bodyPr wrap="square">
              <a:spAutoFit/>
            </a:bodyPr>
            <a:lstStyle/>
            <a:p>
              <a:pPr marL="342900" indent="-342900">
                <a:buFont typeface="+mj-ea"/>
                <a:buAutoNum type="circleNumDbPlain"/>
              </a:pPr>
              <a:r>
                <a:rPr lang="en-US" altLang="zh-CN" sz="1200" dirty="0">
                  <a:solidFill>
                    <a:srgbClr val="002B6F"/>
                  </a:solidFill>
                  <a:latin typeface="微软雅黑" panose="020B0503020204020204" charset="-122"/>
                  <a:ea typeface="微软雅黑" panose="020B0503020204020204" charset="-122"/>
                </a:rPr>
                <a:t>DB15 Port</a:t>
              </a:r>
            </a:p>
            <a:p>
              <a:pPr marL="342900" indent="-342900">
                <a:buFont typeface="+mj-ea"/>
                <a:buAutoNum type="circleNumDbPlain"/>
              </a:pPr>
              <a:r>
                <a:rPr lang="en-US" altLang="zh-CN" sz="1200" dirty="0">
                  <a:solidFill>
                    <a:srgbClr val="002B6F"/>
                  </a:solidFill>
                  <a:latin typeface="微软雅黑" panose="020B0503020204020204" charset="-122"/>
                  <a:ea typeface="微软雅黑" panose="020B0503020204020204" charset="-122"/>
                </a:rPr>
                <a:t>Display </a:t>
              </a:r>
            </a:p>
          </p:txBody>
        </p:sp>
        <p:sp>
          <p:nvSpPr>
            <p:cNvPr id="37" name="文本框 36">
              <a:extLst>
                <a:ext uri="{FF2B5EF4-FFF2-40B4-BE49-F238E27FC236}">
                  <a16:creationId xmlns:a16="http://schemas.microsoft.com/office/drawing/2014/main" id="{2B785AB1-AA06-3C7C-96E0-2FB7A7496733}"/>
                </a:ext>
              </a:extLst>
            </p:cNvPr>
            <p:cNvSpPr txBox="1"/>
            <p:nvPr/>
          </p:nvSpPr>
          <p:spPr>
            <a:xfrm>
              <a:off x="8412653" y="5874326"/>
              <a:ext cx="1231265" cy="461665"/>
            </a:xfrm>
            <a:prstGeom prst="rect">
              <a:avLst/>
            </a:prstGeom>
            <a:noFill/>
          </p:spPr>
          <p:txBody>
            <a:bodyPr wrap="square">
              <a:spAutoFit/>
            </a:bodyPr>
            <a:lstStyle/>
            <a:p>
              <a:pPr marL="342900" indent="-342900">
                <a:buFont typeface="+mj-ea"/>
                <a:buAutoNum type="circleNumDbPlain" startAt="3"/>
              </a:pPr>
              <a:r>
                <a:rPr lang="en-US" altLang="zh-CN" sz="1200" dirty="0">
                  <a:solidFill>
                    <a:srgbClr val="002B6F"/>
                  </a:solidFill>
                  <a:latin typeface="微软雅黑" panose="020B0503020204020204" charset="-122"/>
                  <a:ea typeface="微软雅黑" panose="020B0503020204020204" charset="-122"/>
                </a:rPr>
                <a:t>Type-B Port</a:t>
              </a:r>
            </a:p>
          </p:txBody>
        </p:sp>
      </p:grpSp>
      <p:sp>
        <p:nvSpPr>
          <p:cNvPr id="40" name="文本框 39">
            <a:extLst>
              <a:ext uri="{FF2B5EF4-FFF2-40B4-BE49-F238E27FC236}">
                <a16:creationId xmlns:a16="http://schemas.microsoft.com/office/drawing/2014/main" id="{4996EA64-0101-1E6A-8A7B-134A6240AF85}"/>
              </a:ext>
            </a:extLst>
          </p:cNvPr>
          <p:cNvSpPr txBox="1"/>
          <p:nvPr/>
        </p:nvSpPr>
        <p:spPr>
          <a:xfrm>
            <a:off x="736926" y="1195390"/>
            <a:ext cx="1931998" cy="400110"/>
          </a:xfrm>
          <a:prstGeom prst="rect">
            <a:avLst/>
          </a:prstGeom>
          <a:noFill/>
        </p:spPr>
        <p:txBody>
          <a:bodyPr wrap="square" rtlCol="0">
            <a:spAutoFit/>
          </a:bodyPr>
          <a:lstStyle/>
          <a:p>
            <a:pPr marL="457200" indent="-457200">
              <a:buFont typeface="Arial" panose="020B0604020202020204" pitchFamily="34" charset="0"/>
              <a:buChar char="•"/>
            </a:pPr>
            <a:r>
              <a:rPr lang="en-US" altLang="zh-CN" sz="2000" dirty="0">
                <a:solidFill>
                  <a:srgbClr val="002B6F"/>
                </a:solidFill>
                <a:latin typeface="微软雅黑" panose="020B0503020204020204" charset="-122"/>
                <a:ea typeface="微软雅黑" panose="020B0503020204020204" charset="-122"/>
              </a:rPr>
              <a:t>Tablet</a:t>
            </a:r>
            <a:endParaRPr lang="zh-CN" altLang="en-US" sz="2000" dirty="0">
              <a:solidFill>
                <a:srgbClr val="002B6F"/>
              </a:solidFill>
              <a:latin typeface="微软雅黑" panose="020B0503020204020204" charset="-122"/>
              <a:ea typeface="微软雅黑" panose="020B0503020204020204" charset="-122"/>
            </a:endParaRPr>
          </a:p>
        </p:txBody>
      </p:sp>
      <p:sp>
        <p:nvSpPr>
          <p:cNvPr id="41" name="文本框 40">
            <a:extLst>
              <a:ext uri="{FF2B5EF4-FFF2-40B4-BE49-F238E27FC236}">
                <a16:creationId xmlns:a16="http://schemas.microsoft.com/office/drawing/2014/main" id="{71868EE3-7AA3-B666-7B46-ECAD875F41F8}"/>
              </a:ext>
            </a:extLst>
          </p:cNvPr>
          <p:cNvSpPr txBox="1"/>
          <p:nvPr/>
        </p:nvSpPr>
        <p:spPr>
          <a:xfrm>
            <a:off x="8652273" y="1191939"/>
            <a:ext cx="1828091" cy="400110"/>
          </a:xfrm>
          <a:prstGeom prst="rect">
            <a:avLst/>
          </a:prstGeom>
          <a:noFill/>
        </p:spPr>
        <p:txBody>
          <a:bodyPr wrap="square" rtlCol="0">
            <a:spAutoFit/>
          </a:bodyPr>
          <a:lstStyle/>
          <a:p>
            <a:pPr marL="457200" indent="-457200">
              <a:buFont typeface="Arial" panose="020B0604020202020204" pitchFamily="34" charset="0"/>
              <a:buChar char="•"/>
            </a:pPr>
            <a:r>
              <a:rPr lang="en-US" altLang="zh-CN" sz="2000" dirty="0">
                <a:solidFill>
                  <a:srgbClr val="002B6F"/>
                </a:solidFill>
                <a:latin typeface="微软雅黑" panose="020B0503020204020204" charset="-122"/>
                <a:ea typeface="微软雅黑" panose="020B0503020204020204" charset="-122"/>
              </a:rPr>
              <a:t>VCI </a:t>
            </a:r>
            <a:endParaRPr lang="zh-CN" altLang="en-US" sz="2000" dirty="0">
              <a:solidFill>
                <a:srgbClr val="002B6F"/>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881481553"/>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938EFD17-EBC1-7261-251F-EBD8F889DA20}"/>
              </a:ext>
            </a:extLst>
          </p:cNvPr>
          <p:cNvCxnSpPr/>
          <p:nvPr/>
        </p:nvCxnSpPr>
        <p:spPr>
          <a:xfrm>
            <a:off x="522605" y="1045210"/>
            <a:ext cx="1116139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矩形: 圆角 71">
            <a:extLst>
              <a:ext uri="{FF2B5EF4-FFF2-40B4-BE49-F238E27FC236}">
                <a16:creationId xmlns:a16="http://schemas.microsoft.com/office/drawing/2014/main" id="{26E68E9E-60DF-0386-E87F-9609FE15F32E}"/>
              </a:ext>
            </a:extLst>
          </p:cNvPr>
          <p:cNvSpPr/>
          <p:nvPr/>
        </p:nvSpPr>
        <p:spPr>
          <a:xfrm flipH="1">
            <a:off x="393065" y="424443"/>
            <a:ext cx="770255" cy="52451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PART-01</a:t>
            </a:r>
            <a:endParaRPr lang="zh-CN" altLang="en-US" sz="1000"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E22766E0-C15C-5E16-D534-0C61749B1871}"/>
              </a:ext>
            </a:extLst>
          </p:cNvPr>
          <p:cNvSpPr txBox="1"/>
          <p:nvPr/>
        </p:nvSpPr>
        <p:spPr>
          <a:xfrm>
            <a:off x="1167130" y="425713"/>
            <a:ext cx="2975791" cy="52197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Introduction</a:t>
            </a:r>
            <a:endParaRPr lang="zh-CN" altLang="en-US" sz="2800" dirty="0">
              <a:solidFill>
                <a:srgbClr val="028BE6"/>
              </a:solidFill>
              <a:latin typeface="微软雅黑" panose="020B0503020204020204" charset="-122"/>
              <a:ea typeface="微软雅黑" panose="020B0503020204020204" charset="-122"/>
            </a:endParaRPr>
          </a:p>
        </p:txBody>
      </p:sp>
      <p:cxnSp>
        <p:nvCxnSpPr>
          <p:cNvPr id="36" name="直接连接符 35">
            <a:extLst>
              <a:ext uri="{FF2B5EF4-FFF2-40B4-BE49-F238E27FC236}">
                <a16:creationId xmlns:a16="http://schemas.microsoft.com/office/drawing/2014/main" id="{0DDF27F8-34FD-132A-010F-90017A49E291}"/>
              </a:ext>
            </a:extLst>
          </p:cNvPr>
          <p:cNvCxnSpPr>
            <a:cxnSpLocks/>
          </p:cNvCxnSpPr>
          <p:nvPr/>
        </p:nvCxnSpPr>
        <p:spPr>
          <a:xfrm>
            <a:off x="0" y="6679787"/>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045D69D5-9A6C-14A3-276A-A3C59E0B3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056" y="1844699"/>
            <a:ext cx="5400000" cy="3020264"/>
          </a:xfrm>
          <a:prstGeom prst="rect">
            <a:avLst/>
          </a:prstGeom>
        </p:spPr>
      </p:pic>
      <p:sp>
        <p:nvSpPr>
          <p:cNvPr id="8" name="文本框 7">
            <a:extLst>
              <a:ext uri="{FF2B5EF4-FFF2-40B4-BE49-F238E27FC236}">
                <a16:creationId xmlns:a16="http://schemas.microsoft.com/office/drawing/2014/main" id="{0E73B192-B5FC-005C-7335-326210C46C63}"/>
              </a:ext>
            </a:extLst>
          </p:cNvPr>
          <p:cNvSpPr txBox="1"/>
          <p:nvPr/>
        </p:nvSpPr>
        <p:spPr>
          <a:xfrm>
            <a:off x="522605" y="1195390"/>
            <a:ext cx="3006407" cy="400110"/>
          </a:xfrm>
          <a:prstGeom prst="rect">
            <a:avLst/>
          </a:prstGeom>
          <a:noFill/>
        </p:spPr>
        <p:txBody>
          <a:bodyPr wrap="square" rtlCol="0">
            <a:spAutoFit/>
          </a:bodyPr>
          <a:lstStyle/>
          <a:p>
            <a:pPr marL="457200" indent="-457200">
              <a:buFont typeface="Arial" panose="020B0604020202020204" pitchFamily="34" charset="0"/>
              <a:buChar char="•"/>
            </a:pPr>
            <a:r>
              <a:rPr lang="en-US" altLang="zh-CN" sz="2000" dirty="0">
                <a:solidFill>
                  <a:srgbClr val="002B6F"/>
                </a:solidFill>
                <a:latin typeface="微软雅黑" panose="020B0503020204020204" charset="-122"/>
                <a:ea typeface="微软雅黑" panose="020B0503020204020204" charset="-122"/>
              </a:rPr>
              <a:t>Wi-Fi connection</a:t>
            </a:r>
            <a:endParaRPr lang="zh-CN" altLang="en-US" sz="2000" dirty="0">
              <a:solidFill>
                <a:srgbClr val="002B6F"/>
              </a:solidFill>
              <a:latin typeface="微软雅黑" panose="020B0503020204020204" charset="-122"/>
              <a:ea typeface="微软雅黑" panose="020B0503020204020204" charset="-122"/>
            </a:endParaRPr>
          </a:p>
        </p:txBody>
      </p:sp>
      <p:grpSp>
        <p:nvGrpSpPr>
          <p:cNvPr id="10" name="组合 9">
            <a:extLst>
              <a:ext uri="{FF2B5EF4-FFF2-40B4-BE49-F238E27FC236}">
                <a16:creationId xmlns:a16="http://schemas.microsoft.com/office/drawing/2014/main" id="{1963A90C-6965-9D4E-41DF-E162CEFCCC96}"/>
              </a:ext>
            </a:extLst>
          </p:cNvPr>
          <p:cNvGrpSpPr/>
          <p:nvPr/>
        </p:nvGrpSpPr>
        <p:grpSpPr>
          <a:xfrm>
            <a:off x="1018056" y="5232872"/>
            <a:ext cx="4451486" cy="698717"/>
            <a:chOff x="778192" y="5334739"/>
            <a:chExt cx="4451486" cy="698717"/>
          </a:xfrm>
        </p:grpSpPr>
        <p:sp>
          <p:nvSpPr>
            <p:cNvPr id="7" name="文本框 6">
              <a:extLst>
                <a:ext uri="{FF2B5EF4-FFF2-40B4-BE49-F238E27FC236}">
                  <a16:creationId xmlns:a16="http://schemas.microsoft.com/office/drawing/2014/main" id="{1F19861F-1FED-AF1B-F11A-8F4DBB8CDE84}"/>
                </a:ext>
              </a:extLst>
            </p:cNvPr>
            <p:cNvSpPr txBox="1"/>
            <p:nvPr/>
          </p:nvSpPr>
          <p:spPr>
            <a:xfrm>
              <a:off x="778192" y="5334739"/>
              <a:ext cx="2133600" cy="698717"/>
            </a:xfrm>
            <a:prstGeom prst="rect">
              <a:avLst/>
            </a:prstGeom>
            <a:noFill/>
          </p:spPr>
          <p:txBody>
            <a:bodyPr wrap="square">
              <a:spAutoFit/>
            </a:bodyPr>
            <a:lstStyle/>
            <a:p>
              <a:pPr marL="342900" lvl="0" indent="-342900" algn="just">
                <a:lnSpc>
                  <a:spcPct val="150000"/>
                </a:lnSpc>
                <a:buFont typeface="+mj-ea"/>
                <a:buAutoNum type="circleNumDbPlain"/>
              </a:pPr>
              <a:r>
                <a:rPr lang="en-US" altLang="zh-CN" sz="1400" dirty="0">
                  <a:latin typeface="Arial" panose="020B0604020202020204" pitchFamily="34" charset="0"/>
                  <a:ea typeface="Arial" panose="020B0604020202020204" pitchFamily="34" charset="0"/>
                </a:rPr>
                <a:t>V207 VCI Box</a:t>
              </a:r>
              <a:endParaRPr lang="en-US" altLang="zh-CN" sz="1400" dirty="0">
                <a:effectLst/>
                <a:latin typeface="Arial" panose="020B0604020202020204" pitchFamily="34" charset="0"/>
                <a:ea typeface="Arial" panose="020B0604020202020204" pitchFamily="34" charset="0"/>
              </a:endParaRPr>
            </a:p>
            <a:p>
              <a:pPr marL="342900" lvl="0" indent="-342900" algn="just">
                <a:lnSpc>
                  <a:spcPct val="150000"/>
                </a:lnSpc>
                <a:buFont typeface="+mj-ea"/>
                <a:buAutoNum type="circleNumDbPlain"/>
              </a:pPr>
              <a:r>
                <a:rPr lang="en-US" altLang="zh-CN" sz="1400" dirty="0">
                  <a:effectLst/>
                  <a:latin typeface="Arial" panose="020B0604020202020204" pitchFamily="34" charset="0"/>
                  <a:ea typeface="Arial" panose="020B0604020202020204" pitchFamily="34" charset="0"/>
                </a:rPr>
                <a:t>DB15 Main cable</a:t>
              </a:r>
            </a:p>
          </p:txBody>
        </p:sp>
        <p:sp>
          <p:nvSpPr>
            <p:cNvPr id="9" name="文本框 8">
              <a:extLst>
                <a:ext uri="{FF2B5EF4-FFF2-40B4-BE49-F238E27FC236}">
                  <a16:creationId xmlns:a16="http://schemas.microsoft.com/office/drawing/2014/main" id="{10B87FF4-0937-C9C2-231F-3685A58A2B96}"/>
                </a:ext>
              </a:extLst>
            </p:cNvPr>
            <p:cNvSpPr txBox="1"/>
            <p:nvPr/>
          </p:nvSpPr>
          <p:spPr>
            <a:xfrm>
              <a:off x="3056164" y="5334739"/>
              <a:ext cx="2173514" cy="698717"/>
            </a:xfrm>
            <a:prstGeom prst="rect">
              <a:avLst/>
            </a:prstGeom>
            <a:noFill/>
          </p:spPr>
          <p:txBody>
            <a:bodyPr wrap="square">
              <a:spAutoFit/>
            </a:bodyPr>
            <a:lstStyle/>
            <a:p>
              <a:pPr marL="342900" lvl="0" indent="-342900" algn="just">
                <a:lnSpc>
                  <a:spcPct val="150000"/>
                </a:lnSpc>
                <a:buFont typeface="+mj-ea"/>
                <a:buAutoNum type="circleNumDbPlain" startAt="3"/>
              </a:pPr>
              <a:r>
                <a:rPr lang="en-US" altLang="zh-CN" sz="1400" dirty="0">
                  <a:effectLst/>
                  <a:latin typeface="Arial" panose="020B0604020202020204" pitchFamily="34" charset="0"/>
                  <a:ea typeface="Arial" panose="020B0604020202020204" pitchFamily="34" charset="0"/>
                </a:rPr>
                <a:t>OBDII-16 Adapter</a:t>
              </a:r>
            </a:p>
            <a:p>
              <a:pPr marL="342900" lvl="0" indent="-342900" algn="just">
                <a:lnSpc>
                  <a:spcPct val="150000"/>
                </a:lnSpc>
                <a:buFont typeface="+mj-ea"/>
                <a:buAutoNum type="circleNumDbPlain" startAt="3"/>
              </a:pPr>
              <a:r>
                <a:rPr lang="en-US" altLang="zh-CN" sz="1400" dirty="0">
                  <a:latin typeface="Arial" panose="020B0604020202020204" pitchFamily="34" charset="0"/>
                  <a:ea typeface="Arial" panose="020B0604020202020204" pitchFamily="34" charset="0"/>
                </a:rPr>
                <a:t>P902 Tablet</a:t>
              </a:r>
              <a:endParaRPr lang="en-US" altLang="zh-CN" sz="1400" dirty="0">
                <a:effectLst/>
                <a:latin typeface="Arial" panose="020B0604020202020204" pitchFamily="34" charset="0"/>
                <a:ea typeface="Arial" panose="020B0604020202020204" pitchFamily="34" charset="0"/>
              </a:endParaRPr>
            </a:p>
          </p:txBody>
        </p:sp>
      </p:grpSp>
      <p:sp>
        <p:nvSpPr>
          <p:cNvPr id="13" name="矩形: 圆角 12">
            <a:extLst>
              <a:ext uri="{FF2B5EF4-FFF2-40B4-BE49-F238E27FC236}">
                <a16:creationId xmlns:a16="http://schemas.microsoft.com/office/drawing/2014/main" id="{844444DD-D412-CF03-FF47-FEBE75E0D017}"/>
              </a:ext>
            </a:extLst>
          </p:cNvPr>
          <p:cNvSpPr/>
          <p:nvPr/>
        </p:nvSpPr>
        <p:spPr>
          <a:xfrm>
            <a:off x="6909230" y="1595500"/>
            <a:ext cx="547267" cy="547267"/>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ea typeface="微软雅黑" panose="020B0503020204020204" charset="-122"/>
                <a:cs typeface="Arial" panose="020B0604020202020204" pitchFamily="34" charset="0"/>
              </a:rPr>
              <a:t>01</a:t>
            </a:r>
          </a:p>
        </p:txBody>
      </p:sp>
      <p:sp>
        <p:nvSpPr>
          <p:cNvPr id="14" name="PA-矩形 4">
            <a:extLst>
              <a:ext uri="{FF2B5EF4-FFF2-40B4-BE49-F238E27FC236}">
                <a16:creationId xmlns:a16="http://schemas.microsoft.com/office/drawing/2014/main" id="{90B7D34F-4A9C-3048-E34E-CD19F0EEBF9B}"/>
              </a:ext>
            </a:extLst>
          </p:cNvPr>
          <p:cNvSpPr>
            <a:spLocks noChangeArrowheads="1"/>
          </p:cNvSpPr>
          <p:nvPr>
            <p:custDataLst>
              <p:tags r:id="rId1"/>
            </p:custDataLst>
          </p:nvPr>
        </p:nvSpPr>
        <p:spPr bwMode="auto">
          <a:xfrm>
            <a:off x="7851047" y="1539516"/>
            <a:ext cx="3818348" cy="254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hangingPunct="1">
              <a:lnSpc>
                <a:spcPct val="150000"/>
              </a:lnSpc>
            </a:pPr>
            <a:r>
              <a:rPr lang="en-US" altLang="zh-CN" sz="1400"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Wi-Fi communication is normally used when performing general diagnostic function.</a:t>
            </a:r>
          </a:p>
          <a:p>
            <a:pPr eaLnBrk="1" hangingPunct="1">
              <a:lnSpc>
                <a:spcPct val="150000"/>
              </a:lnSpc>
            </a:pPr>
            <a:endParaRPr lang="en-US" altLang="zh-CN" sz="1400"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endParaRPr>
          </a:p>
          <a:p>
            <a:pPr eaLnBrk="1" hangingPunct="1">
              <a:lnSpc>
                <a:spcPct val="150000"/>
              </a:lnSpc>
            </a:pPr>
            <a:r>
              <a:rPr lang="en-US" altLang="zh-CN" sz="1400"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Attach the VCI box to the OBD port of the vehicle and make sure it is in good condition. Power on the diagnostic tool and start the diagnostic software, scan tool will automatically connect the VCI box</a:t>
            </a:r>
          </a:p>
        </p:txBody>
      </p:sp>
      <p:sp>
        <p:nvSpPr>
          <p:cNvPr id="17" name="文本框 16">
            <a:extLst>
              <a:ext uri="{FF2B5EF4-FFF2-40B4-BE49-F238E27FC236}">
                <a16:creationId xmlns:a16="http://schemas.microsoft.com/office/drawing/2014/main" id="{10808CDA-940F-B49D-B98B-88ABAB473128}"/>
              </a:ext>
            </a:extLst>
          </p:cNvPr>
          <p:cNvSpPr txBox="1"/>
          <p:nvPr/>
        </p:nvSpPr>
        <p:spPr>
          <a:xfrm>
            <a:off x="7836442" y="4601827"/>
            <a:ext cx="3832953" cy="954107"/>
          </a:xfrm>
          <a:prstGeom prst="rect">
            <a:avLst/>
          </a:prstGeom>
          <a:noFill/>
        </p:spPr>
        <p:txBody>
          <a:bodyPr wrap="square">
            <a:spAutoFit/>
          </a:bodyPr>
          <a:lstStyle/>
          <a:p>
            <a:r>
              <a:rPr lang="en-US" altLang="zh-CN" sz="1400" b="1" dirty="0">
                <a:solidFill>
                  <a:srgbClr val="028BE6"/>
                </a:solidFill>
              </a:rPr>
              <a:t>NOTE</a:t>
            </a:r>
            <a:r>
              <a:rPr lang="zh-CN" altLang="en-US" sz="1400" b="1" dirty="0">
                <a:solidFill>
                  <a:srgbClr val="028BE6"/>
                </a:solidFill>
              </a:rPr>
              <a:t>：For some old cars with non-standard OBD</a:t>
            </a:r>
            <a:r>
              <a:rPr lang="en-US" altLang="zh-CN" sz="1400" b="1" dirty="0">
                <a:solidFill>
                  <a:srgbClr val="028BE6"/>
                </a:solidFill>
              </a:rPr>
              <a:t>II-16</a:t>
            </a:r>
            <a:r>
              <a:rPr lang="zh-CN" altLang="en-US" sz="1400" b="1" dirty="0">
                <a:solidFill>
                  <a:srgbClr val="028BE6"/>
                </a:solidFill>
              </a:rPr>
              <a:t> </a:t>
            </a:r>
            <a:r>
              <a:rPr lang="en-US" altLang="zh-CN" sz="1400" b="1" dirty="0">
                <a:solidFill>
                  <a:srgbClr val="028BE6"/>
                </a:solidFill>
              </a:rPr>
              <a:t>port</a:t>
            </a:r>
            <a:r>
              <a:rPr lang="zh-CN" altLang="en-US" sz="1400" b="1" dirty="0">
                <a:solidFill>
                  <a:srgbClr val="028BE6"/>
                </a:solidFill>
              </a:rPr>
              <a:t>, please confirm the type of OBD </a:t>
            </a:r>
            <a:r>
              <a:rPr lang="en-US" altLang="zh-CN" sz="1400" b="1" dirty="0">
                <a:solidFill>
                  <a:srgbClr val="028BE6"/>
                </a:solidFill>
              </a:rPr>
              <a:t>port</a:t>
            </a:r>
            <a:r>
              <a:rPr lang="zh-CN" altLang="en-US" sz="1400" b="1" dirty="0">
                <a:solidFill>
                  <a:srgbClr val="028BE6"/>
                </a:solidFill>
              </a:rPr>
              <a:t> and purchase the </a:t>
            </a:r>
            <a:r>
              <a:rPr lang="en-US" altLang="zh-CN" sz="1400" b="1" dirty="0">
                <a:solidFill>
                  <a:srgbClr val="028BE6"/>
                </a:solidFill>
              </a:rPr>
              <a:t>OBDI adapter</a:t>
            </a:r>
            <a:r>
              <a:rPr lang="zh-CN" altLang="en-US" sz="1400" b="1" dirty="0">
                <a:solidFill>
                  <a:srgbClr val="028BE6"/>
                </a:solidFill>
              </a:rPr>
              <a:t> separately for diagnos</a:t>
            </a:r>
            <a:r>
              <a:rPr lang="en-US" altLang="zh-CN" sz="1400" b="1" dirty="0">
                <a:solidFill>
                  <a:srgbClr val="028BE6"/>
                </a:solidFill>
              </a:rPr>
              <a:t>tic</a:t>
            </a:r>
            <a:r>
              <a:rPr lang="zh-CN" altLang="en-US" sz="1400" b="1" dirty="0">
                <a:solidFill>
                  <a:srgbClr val="028BE6"/>
                </a:solidFill>
              </a:rPr>
              <a:t>.</a:t>
            </a:r>
          </a:p>
        </p:txBody>
      </p:sp>
    </p:spTree>
    <p:extLst>
      <p:ext uri="{BB962C8B-B14F-4D97-AF65-F5344CB8AC3E}">
        <p14:creationId xmlns:p14="http://schemas.microsoft.com/office/powerpoint/2010/main" val="2160299609"/>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938EFD17-EBC1-7261-251F-EBD8F889DA20}"/>
              </a:ext>
            </a:extLst>
          </p:cNvPr>
          <p:cNvCxnSpPr/>
          <p:nvPr/>
        </p:nvCxnSpPr>
        <p:spPr>
          <a:xfrm>
            <a:off x="522605" y="1045210"/>
            <a:ext cx="1116139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矩形: 圆角 71">
            <a:extLst>
              <a:ext uri="{FF2B5EF4-FFF2-40B4-BE49-F238E27FC236}">
                <a16:creationId xmlns:a16="http://schemas.microsoft.com/office/drawing/2014/main" id="{26E68E9E-60DF-0386-E87F-9609FE15F32E}"/>
              </a:ext>
            </a:extLst>
          </p:cNvPr>
          <p:cNvSpPr/>
          <p:nvPr/>
        </p:nvSpPr>
        <p:spPr>
          <a:xfrm flipH="1">
            <a:off x="393065" y="424443"/>
            <a:ext cx="770255" cy="52451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PART-01</a:t>
            </a:r>
            <a:endParaRPr lang="zh-CN" altLang="en-US" sz="1000"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E22766E0-C15C-5E16-D534-0C61749B1871}"/>
              </a:ext>
            </a:extLst>
          </p:cNvPr>
          <p:cNvSpPr txBox="1"/>
          <p:nvPr/>
        </p:nvSpPr>
        <p:spPr>
          <a:xfrm>
            <a:off x="1167130" y="425713"/>
            <a:ext cx="2975791" cy="52197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Introduction</a:t>
            </a:r>
            <a:endParaRPr lang="zh-CN" altLang="en-US" sz="2800" dirty="0">
              <a:solidFill>
                <a:srgbClr val="028BE6"/>
              </a:solidFill>
              <a:latin typeface="微软雅黑" panose="020B0503020204020204" charset="-122"/>
              <a:ea typeface="微软雅黑" panose="020B0503020204020204" charset="-122"/>
            </a:endParaRPr>
          </a:p>
        </p:txBody>
      </p:sp>
      <p:cxnSp>
        <p:nvCxnSpPr>
          <p:cNvPr id="36" name="直接连接符 35">
            <a:extLst>
              <a:ext uri="{FF2B5EF4-FFF2-40B4-BE49-F238E27FC236}">
                <a16:creationId xmlns:a16="http://schemas.microsoft.com/office/drawing/2014/main" id="{0DDF27F8-34FD-132A-010F-90017A49E291}"/>
              </a:ext>
            </a:extLst>
          </p:cNvPr>
          <p:cNvCxnSpPr>
            <a:cxnSpLocks/>
          </p:cNvCxnSpPr>
          <p:nvPr/>
        </p:nvCxnSpPr>
        <p:spPr>
          <a:xfrm>
            <a:off x="0" y="6679787"/>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8" name="图片 37">
            <a:extLst>
              <a:ext uri="{FF2B5EF4-FFF2-40B4-BE49-F238E27FC236}">
                <a16:creationId xmlns:a16="http://schemas.microsoft.com/office/drawing/2014/main" id="{2586E50D-3A50-3EE4-BD0D-05EDCE529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490" y="1712461"/>
            <a:ext cx="5400000" cy="3887251"/>
          </a:xfrm>
          <a:prstGeom prst="rect">
            <a:avLst/>
          </a:prstGeom>
        </p:spPr>
      </p:pic>
      <p:sp>
        <p:nvSpPr>
          <p:cNvPr id="40" name="文本框 39">
            <a:extLst>
              <a:ext uri="{FF2B5EF4-FFF2-40B4-BE49-F238E27FC236}">
                <a16:creationId xmlns:a16="http://schemas.microsoft.com/office/drawing/2014/main" id="{F55AA132-AD16-E8CC-6B52-100926E19ECE}"/>
              </a:ext>
            </a:extLst>
          </p:cNvPr>
          <p:cNvSpPr txBox="1"/>
          <p:nvPr/>
        </p:nvSpPr>
        <p:spPr>
          <a:xfrm>
            <a:off x="522605" y="1195390"/>
            <a:ext cx="3006407" cy="400110"/>
          </a:xfrm>
          <a:prstGeom prst="rect">
            <a:avLst/>
          </a:prstGeom>
          <a:noFill/>
        </p:spPr>
        <p:txBody>
          <a:bodyPr wrap="square" rtlCol="0">
            <a:spAutoFit/>
          </a:bodyPr>
          <a:lstStyle/>
          <a:p>
            <a:pPr marL="457200" indent="-457200">
              <a:buFont typeface="Arial" panose="020B0604020202020204" pitchFamily="34" charset="0"/>
              <a:buChar char="•"/>
            </a:pPr>
            <a:r>
              <a:rPr lang="en-US" altLang="zh-CN" sz="2000" dirty="0">
                <a:solidFill>
                  <a:srgbClr val="002B6F"/>
                </a:solidFill>
                <a:latin typeface="微软雅黑" panose="020B0503020204020204" charset="-122"/>
                <a:ea typeface="微软雅黑" panose="020B0503020204020204" charset="-122"/>
              </a:rPr>
              <a:t>Wire connection</a:t>
            </a:r>
            <a:endParaRPr lang="zh-CN" altLang="en-US" sz="2000" dirty="0">
              <a:solidFill>
                <a:srgbClr val="002B6F"/>
              </a:solidFill>
              <a:latin typeface="微软雅黑" panose="020B0503020204020204" charset="-122"/>
              <a:ea typeface="微软雅黑" panose="020B0503020204020204" charset="-122"/>
            </a:endParaRPr>
          </a:p>
        </p:txBody>
      </p:sp>
      <p:grpSp>
        <p:nvGrpSpPr>
          <p:cNvPr id="9" name="组合 8">
            <a:extLst>
              <a:ext uri="{FF2B5EF4-FFF2-40B4-BE49-F238E27FC236}">
                <a16:creationId xmlns:a16="http://schemas.microsoft.com/office/drawing/2014/main" id="{B31F87B0-C6D2-92B1-17ED-BF2FA76612C1}"/>
              </a:ext>
            </a:extLst>
          </p:cNvPr>
          <p:cNvGrpSpPr/>
          <p:nvPr/>
        </p:nvGrpSpPr>
        <p:grpSpPr>
          <a:xfrm>
            <a:off x="507812" y="5713706"/>
            <a:ext cx="6908988" cy="706670"/>
            <a:chOff x="507812" y="5713706"/>
            <a:chExt cx="6908988" cy="706670"/>
          </a:xfrm>
        </p:grpSpPr>
        <p:sp>
          <p:nvSpPr>
            <p:cNvPr id="39" name="文本框 38">
              <a:extLst>
                <a:ext uri="{FF2B5EF4-FFF2-40B4-BE49-F238E27FC236}">
                  <a16:creationId xmlns:a16="http://schemas.microsoft.com/office/drawing/2014/main" id="{DCE69DA4-1001-96BA-2B68-CE74B556F5FC}"/>
                </a:ext>
              </a:extLst>
            </p:cNvPr>
            <p:cNvSpPr txBox="1"/>
            <p:nvPr/>
          </p:nvSpPr>
          <p:spPr>
            <a:xfrm>
              <a:off x="507812" y="5721659"/>
              <a:ext cx="2037131" cy="698717"/>
            </a:xfrm>
            <a:prstGeom prst="rect">
              <a:avLst/>
            </a:prstGeom>
            <a:noFill/>
          </p:spPr>
          <p:txBody>
            <a:bodyPr wrap="square">
              <a:spAutoFit/>
            </a:bodyPr>
            <a:lstStyle/>
            <a:p>
              <a:pPr marL="342900" lvl="0" indent="-342900" algn="just">
                <a:lnSpc>
                  <a:spcPct val="150000"/>
                </a:lnSpc>
                <a:buFont typeface="+mj-ea"/>
                <a:buAutoNum type="circleNumDbPlain"/>
              </a:pPr>
              <a:r>
                <a:rPr lang="en-US" altLang="zh-CN" sz="1400" dirty="0">
                  <a:latin typeface="Arial" panose="020B0604020202020204" pitchFamily="34" charset="0"/>
                  <a:ea typeface="Arial" panose="020B0604020202020204" pitchFamily="34" charset="0"/>
                </a:rPr>
                <a:t>V207 VCI</a:t>
              </a:r>
              <a:endParaRPr lang="en-US" altLang="zh-CN" sz="1400" dirty="0">
                <a:effectLst/>
                <a:latin typeface="Arial" panose="020B0604020202020204" pitchFamily="34" charset="0"/>
                <a:ea typeface="Arial" panose="020B0604020202020204" pitchFamily="34" charset="0"/>
              </a:endParaRPr>
            </a:p>
            <a:p>
              <a:pPr marL="342900" lvl="0" indent="-342900" algn="just">
                <a:lnSpc>
                  <a:spcPct val="150000"/>
                </a:lnSpc>
                <a:buFont typeface="+mj-ea"/>
                <a:buAutoNum type="circleNumDbPlain"/>
              </a:pPr>
              <a:r>
                <a:rPr lang="en-US" altLang="zh-CN" sz="1400" dirty="0">
                  <a:effectLst/>
                  <a:latin typeface="Arial" panose="020B0604020202020204" pitchFamily="34" charset="0"/>
                  <a:ea typeface="Arial" panose="020B0604020202020204" pitchFamily="34" charset="0"/>
                </a:rPr>
                <a:t>DB15 Main cable</a:t>
              </a:r>
            </a:p>
          </p:txBody>
        </p:sp>
        <p:sp>
          <p:nvSpPr>
            <p:cNvPr id="6" name="文本框 5">
              <a:extLst>
                <a:ext uri="{FF2B5EF4-FFF2-40B4-BE49-F238E27FC236}">
                  <a16:creationId xmlns:a16="http://schemas.microsoft.com/office/drawing/2014/main" id="{0477BCB3-B30F-6259-2C1C-97211D3642E0}"/>
                </a:ext>
              </a:extLst>
            </p:cNvPr>
            <p:cNvSpPr txBox="1"/>
            <p:nvPr/>
          </p:nvSpPr>
          <p:spPr>
            <a:xfrm>
              <a:off x="2544943" y="5721659"/>
              <a:ext cx="2037131" cy="698717"/>
            </a:xfrm>
            <a:prstGeom prst="rect">
              <a:avLst/>
            </a:prstGeom>
            <a:noFill/>
          </p:spPr>
          <p:txBody>
            <a:bodyPr wrap="square">
              <a:spAutoFit/>
            </a:bodyPr>
            <a:lstStyle/>
            <a:p>
              <a:pPr marL="342900" lvl="0" indent="-342900" algn="just">
                <a:lnSpc>
                  <a:spcPct val="150000"/>
                </a:lnSpc>
                <a:buFont typeface="+mj-ea"/>
                <a:buAutoNum type="circleNumDbPlain" startAt="3"/>
              </a:pPr>
              <a:r>
                <a:rPr lang="en-US" altLang="zh-CN" sz="1400" dirty="0">
                  <a:effectLst/>
                  <a:latin typeface="Arial" panose="020B0604020202020204" pitchFamily="34" charset="0"/>
                  <a:ea typeface="Arial" panose="020B0604020202020204" pitchFamily="34" charset="0"/>
                </a:rPr>
                <a:t>OBDII-16 Adapter</a:t>
              </a:r>
            </a:p>
            <a:p>
              <a:pPr marL="342900" lvl="0" indent="-342900" algn="just">
                <a:lnSpc>
                  <a:spcPct val="150000"/>
                </a:lnSpc>
                <a:buFont typeface="+mj-ea"/>
                <a:buAutoNum type="circleNumDbPlain" startAt="3"/>
              </a:pPr>
              <a:r>
                <a:rPr lang="en-US" altLang="zh-CN" sz="1400" dirty="0">
                  <a:latin typeface="Arial" panose="020B0604020202020204" pitchFamily="34" charset="0"/>
                  <a:ea typeface="Arial" panose="020B0604020202020204" pitchFamily="34" charset="0"/>
                </a:rPr>
                <a:t>P902 Tablet</a:t>
              </a:r>
            </a:p>
          </p:txBody>
        </p:sp>
        <p:sp>
          <p:nvSpPr>
            <p:cNvPr id="8" name="文本框 7">
              <a:extLst>
                <a:ext uri="{FF2B5EF4-FFF2-40B4-BE49-F238E27FC236}">
                  <a16:creationId xmlns:a16="http://schemas.microsoft.com/office/drawing/2014/main" id="{37098AB7-3FC3-F526-016A-517C5444AD4D}"/>
                </a:ext>
              </a:extLst>
            </p:cNvPr>
            <p:cNvSpPr txBox="1"/>
            <p:nvPr/>
          </p:nvSpPr>
          <p:spPr>
            <a:xfrm>
              <a:off x="4582074" y="5713706"/>
              <a:ext cx="2834726" cy="375552"/>
            </a:xfrm>
            <a:prstGeom prst="rect">
              <a:avLst/>
            </a:prstGeom>
            <a:noFill/>
          </p:spPr>
          <p:txBody>
            <a:bodyPr wrap="square">
              <a:spAutoFit/>
            </a:bodyPr>
            <a:lstStyle/>
            <a:p>
              <a:pPr marL="342900" lvl="0" indent="-342900" algn="just">
                <a:lnSpc>
                  <a:spcPct val="150000"/>
                </a:lnSpc>
                <a:buFont typeface="+mj-ea"/>
                <a:buAutoNum type="circleNumDbPlain" startAt="5"/>
              </a:pPr>
              <a:r>
                <a:rPr lang="en-US" altLang="zh-CN" sz="1400" dirty="0">
                  <a:effectLst/>
                  <a:latin typeface="Arial" panose="020B0604020202020204" pitchFamily="34" charset="0"/>
                  <a:ea typeface="Arial" panose="020B0604020202020204" pitchFamily="34" charset="0"/>
                </a:rPr>
                <a:t>Type-B to Type-C data cable</a:t>
              </a:r>
            </a:p>
          </p:txBody>
        </p:sp>
      </p:grpSp>
      <p:sp>
        <p:nvSpPr>
          <p:cNvPr id="10" name="矩形: 圆角 9">
            <a:extLst>
              <a:ext uri="{FF2B5EF4-FFF2-40B4-BE49-F238E27FC236}">
                <a16:creationId xmlns:a16="http://schemas.microsoft.com/office/drawing/2014/main" id="{10CEBCE0-A9C3-B971-23DD-516879D33CFB}"/>
              </a:ext>
            </a:extLst>
          </p:cNvPr>
          <p:cNvSpPr/>
          <p:nvPr/>
        </p:nvSpPr>
        <p:spPr>
          <a:xfrm>
            <a:off x="6910653" y="1594429"/>
            <a:ext cx="547267" cy="547267"/>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ea typeface="微软雅黑" panose="020B0503020204020204" charset="-122"/>
                <a:cs typeface="Arial" panose="020B0604020202020204" pitchFamily="34" charset="0"/>
              </a:rPr>
              <a:t>01</a:t>
            </a:r>
          </a:p>
        </p:txBody>
      </p:sp>
      <p:sp>
        <p:nvSpPr>
          <p:cNvPr id="11" name="PA-矩形 4">
            <a:extLst>
              <a:ext uri="{FF2B5EF4-FFF2-40B4-BE49-F238E27FC236}">
                <a16:creationId xmlns:a16="http://schemas.microsoft.com/office/drawing/2014/main" id="{CF22E112-82EE-F19E-CEA4-65AA4293972F}"/>
              </a:ext>
            </a:extLst>
          </p:cNvPr>
          <p:cNvSpPr>
            <a:spLocks noChangeArrowheads="1"/>
          </p:cNvSpPr>
          <p:nvPr>
            <p:custDataLst>
              <p:tags r:id="rId1"/>
            </p:custDataLst>
          </p:nvPr>
        </p:nvSpPr>
        <p:spPr bwMode="auto">
          <a:xfrm>
            <a:off x="7698014" y="1523931"/>
            <a:ext cx="3971381" cy="190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hangingPunct="1">
              <a:lnSpc>
                <a:spcPct val="150000"/>
              </a:lnSpc>
            </a:pPr>
            <a:r>
              <a:rPr lang="en-US" altLang="zh-CN" sz="1400"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When using functions such as ECU programming &amp; coding, please use the TYPE-B to TYPE-C data cable to connect the tablet to the VCI box to prevent functions from failure due to unstable data transfer, which could cause vehicle malfunction or damage.</a:t>
            </a:r>
          </a:p>
        </p:txBody>
      </p:sp>
    </p:spTree>
    <p:extLst>
      <p:ext uri="{BB962C8B-B14F-4D97-AF65-F5344CB8AC3E}">
        <p14:creationId xmlns:p14="http://schemas.microsoft.com/office/powerpoint/2010/main" val="3255316207"/>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938EFD17-EBC1-7261-251F-EBD8F889DA20}"/>
              </a:ext>
            </a:extLst>
          </p:cNvPr>
          <p:cNvCxnSpPr/>
          <p:nvPr/>
        </p:nvCxnSpPr>
        <p:spPr>
          <a:xfrm>
            <a:off x="522605" y="1045210"/>
            <a:ext cx="1116139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矩形: 圆角 71">
            <a:extLst>
              <a:ext uri="{FF2B5EF4-FFF2-40B4-BE49-F238E27FC236}">
                <a16:creationId xmlns:a16="http://schemas.microsoft.com/office/drawing/2014/main" id="{26E68E9E-60DF-0386-E87F-9609FE15F32E}"/>
              </a:ext>
            </a:extLst>
          </p:cNvPr>
          <p:cNvSpPr/>
          <p:nvPr/>
        </p:nvSpPr>
        <p:spPr>
          <a:xfrm flipH="1">
            <a:off x="393065" y="424443"/>
            <a:ext cx="770255" cy="52451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PART-01</a:t>
            </a:r>
            <a:endParaRPr lang="zh-CN" altLang="en-US" sz="1000"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E22766E0-C15C-5E16-D534-0C61749B1871}"/>
              </a:ext>
            </a:extLst>
          </p:cNvPr>
          <p:cNvSpPr txBox="1"/>
          <p:nvPr/>
        </p:nvSpPr>
        <p:spPr>
          <a:xfrm>
            <a:off x="1167130" y="425713"/>
            <a:ext cx="2975791" cy="52197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Introduction</a:t>
            </a:r>
            <a:endParaRPr lang="zh-CN" altLang="en-US" sz="2800" dirty="0">
              <a:solidFill>
                <a:srgbClr val="028BE6"/>
              </a:solidFill>
              <a:latin typeface="微软雅黑" panose="020B0503020204020204" charset="-122"/>
              <a:ea typeface="微软雅黑" panose="020B0503020204020204" charset="-122"/>
            </a:endParaRPr>
          </a:p>
        </p:txBody>
      </p:sp>
      <p:cxnSp>
        <p:nvCxnSpPr>
          <p:cNvPr id="36" name="直接连接符 35">
            <a:extLst>
              <a:ext uri="{FF2B5EF4-FFF2-40B4-BE49-F238E27FC236}">
                <a16:creationId xmlns:a16="http://schemas.microsoft.com/office/drawing/2014/main" id="{0DDF27F8-34FD-132A-010F-90017A49E291}"/>
              </a:ext>
            </a:extLst>
          </p:cNvPr>
          <p:cNvCxnSpPr>
            <a:cxnSpLocks/>
          </p:cNvCxnSpPr>
          <p:nvPr/>
        </p:nvCxnSpPr>
        <p:spPr>
          <a:xfrm>
            <a:off x="0" y="6679787"/>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组合 10">
            <a:extLst>
              <a:ext uri="{FF2B5EF4-FFF2-40B4-BE49-F238E27FC236}">
                <a16:creationId xmlns:a16="http://schemas.microsoft.com/office/drawing/2014/main" id="{DAC7A9A4-BE7F-A545-E6F9-F3AB3820A086}"/>
              </a:ext>
            </a:extLst>
          </p:cNvPr>
          <p:cNvGrpSpPr/>
          <p:nvPr/>
        </p:nvGrpSpPr>
        <p:grpSpPr>
          <a:xfrm>
            <a:off x="959531" y="1745680"/>
            <a:ext cx="5509152" cy="3031139"/>
            <a:chOff x="1491936" y="1293021"/>
            <a:chExt cx="9123372" cy="4889101"/>
          </a:xfrm>
        </p:grpSpPr>
        <p:pic>
          <p:nvPicPr>
            <p:cNvPr id="6" name="图片 5">
              <a:extLst>
                <a:ext uri="{FF2B5EF4-FFF2-40B4-BE49-F238E27FC236}">
                  <a16:creationId xmlns:a16="http://schemas.microsoft.com/office/drawing/2014/main" id="{9D9E8AF2-C499-A709-D021-9FC6931CD8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936" y="1477955"/>
              <a:ext cx="8942612" cy="4414783"/>
            </a:xfrm>
            <a:prstGeom prst="rect">
              <a:avLst/>
            </a:prstGeom>
          </p:spPr>
        </p:pic>
        <p:sp>
          <p:nvSpPr>
            <p:cNvPr id="32" name="文本框 31">
              <a:extLst>
                <a:ext uri="{FF2B5EF4-FFF2-40B4-BE49-F238E27FC236}">
                  <a16:creationId xmlns:a16="http://schemas.microsoft.com/office/drawing/2014/main" id="{26B131B3-0742-07DE-A1FE-D42027CAE345}"/>
                </a:ext>
              </a:extLst>
            </p:cNvPr>
            <p:cNvSpPr txBox="1"/>
            <p:nvPr/>
          </p:nvSpPr>
          <p:spPr>
            <a:xfrm>
              <a:off x="5162193" y="1311384"/>
              <a:ext cx="415498" cy="369332"/>
            </a:xfrm>
            <a:prstGeom prst="rect">
              <a:avLst/>
            </a:prstGeom>
            <a:noFill/>
          </p:spPr>
          <p:txBody>
            <a:bodyPr wrap="none" rtlCol="0">
              <a:spAutoFit/>
            </a:bodyPr>
            <a:lstStyle/>
            <a:p>
              <a:r>
                <a:rPr lang="zh-CN" altLang="en-US" dirty="0"/>
                <a:t>①</a:t>
              </a:r>
            </a:p>
          </p:txBody>
        </p:sp>
        <p:sp>
          <p:nvSpPr>
            <p:cNvPr id="7" name="文本框 6">
              <a:extLst>
                <a:ext uri="{FF2B5EF4-FFF2-40B4-BE49-F238E27FC236}">
                  <a16:creationId xmlns:a16="http://schemas.microsoft.com/office/drawing/2014/main" id="{7D142925-CED9-581F-3D1C-FA7167B8D4F6}"/>
                </a:ext>
              </a:extLst>
            </p:cNvPr>
            <p:cNvSpPr txBox="1"/>
            <p:nvPr/>
          </p:nvSpPr>
          <p:spPr>
            <a:xfrm>
              <a:off x="10078943" y="1293021"/>
              <a:ext cx="415498" cy="369332"/>
            </a:xfrm>
            <a:prstGeom prst="rect">
              <a:avLst/>
            </a:prstGeom>
            <a:noFill/>
          </p:spPr>
          <p:txBody>
            <a:bodyPr wrap="none" rtlCol="0">
              <a:spAutoFit/>
            </a:bodyPr>
            <a:lstStyle/>
            <a:p>
              <a:r>
                <a:rPr lang="zh-CN" altLang="en-US" dirty="0"/>
                <a:t>②</a:t>
              </a:r>
            </a:p>
          </p:txBody>
        </p:sp>
        <p:sp>
          <p:nvSpPr>
            <p:cNvPr id="8" name="文本框 7">
              <a:extLst>
                <a:ext uri="{FF2B5EF4-FFF2-40B4-BE49-F238E27FC236}">
                  <a16:creationId xmlns:a16="http://schemas.microsoft.com/office/drawing/2014/main" id="{B2017F44-2896-4931-6B4A-479F8A8F77EF}"/>
                </a:ext>
              </a:extLst>
            </p:cNvPr>
            <p:cNvSpPr txBox="1"/>
            <p:nvPr/>
          </p:nvSpPr>
          <p:spPr>
            <a:xfrm>
              <a:off x="10199810" y="4231098"/>
              <a:ext cx="415498" cy="369332"/>
            </a:xfrm>
            <a:prstGeom prst="rect">
              <a:avLst/>
            </a:prstGeom>
            <a:noFill/>
          </p:spPr>
          <p:txBody>
            <a:bodyPr wrap="none" rtlCol="0">
              <a:spAutoFit/>
            </a:bodyPr>
            <a:lstStyle/>
            <a:p>
              <a:r>
                <a:rPr lang="zh-CN" altLang="en-US" dirty="0"/>
                <a:t>③</a:t>
              </a:r>
            </a:p>
          </p:txBody>
        </p:sp>
        <p:sp>
          <p:nvSpPr>
            <p:cNvPr id="10" name="文本框 9">
              <a:extLst>
                <a:ext uri="{FF2B5EF4-FFF2-40B4-BE49-F238E27FC236}">
                  <a16:creationId xmlns:a16="http://schemas.microsoft.com/office/drawing/2014/main" id="{D8DA49A1-D223-F600-B23A-E70AD52D5468}"/>
                </a:ext>
              </a:extLst>
            </p:cNvPr>
            <p:cNvSpPr txBox="1"/>
            <p:nvPr/>
          </p:nvSpPr>
          <p:spPr>
            <a:xfrm>
              <a:off x="3153965" y="5812790"/>
              <a:ext cx="317897" cy="369332"/>
            </a:xfrm>
            <a:prstGeom prst="rect">
              <a:avLst/>
            </a:prstGeom>
            <a:noFill/>
          </p:spPr>
          <p:txBody>
            <a:bodyPr wrap="square">
              <a:spAutoFit/>
            </a:bodyPr>
            <a:lstStyle/>
            <a:p>
              <a:r>
                <a:rPr lang="zh-CN" altLang="en-US" dirty="0"/>
                <a:t>④</a:t>
              </a:r>
            </a:p>
          </p:txBody>
        </p:sp>
      </p:grpSp>
      <p:sp>
        <p:nvSpPr>
          <p:cNvPr id="12" name="文本框 11">
            <a:extLst>
              <a:ext uri="{FF2B5EF4-FFF2-40B4-BE49-F238E27FC236}">
                <a16:creationId xmlns:a16="http://schemas.microsoft.com/office/drawing/2014/main" id="{D3EF528D-2047-714F-87FF-5567FFD5B06A}"/>
              </a:ext>
            </a:extLst>
          </p:cNvPr>
          <p:cNvSpPr txBox="1"/>
          <p:nvPr/>
        </p:nvSpPr>
        <p:spPr>
          <a:xfrm>
            <a:off x="522605" y="1195390"/>
            <a:ext cx="3877945" cy="400110"/>
          </a:xfrm>
          <a:prstGeom prst="rect">
            <a:avLst/>
          </a:prstGeom>
          <a:noFill/>
        </p:spPr>
        <p:txBody>
          <a:bodyPr wrap="square" rtlCol="0">
            <a:spAutoFit/>
          </a:bodyPr>
          <a:lstStyle/>
          <a:p>
            <a:pPr marL="457200" indent="-457200">
              <a:buFont typeface="Arial" panose="020B0604020202020204" pitchFamily="34" charset="0"/>
              <a:buChar char="•"/>
            </a:pPr>
            <a:r>
              <a:rPr lang="en-US" altLang="zh-CN" sz="2000" dirty="0">
                <a:solidFill>
                  <a:srgbClr val="002B6F"/>
                </a:solidFill>
                <a:latin typeface="微软雅黑" panose="020B0503020204020204" charset="-122"/>
                <a:ea typeface="微软雅黑" panose="020B0503020204020204" charset="-122"/>
              </a:rPr>
              <a:t>Self test</a:t>
            </a:r>
            <a:endParaRPr lang="zh-CN" altLang="en-US" sz="2000" dirty="0">
              <a:solidFill>
                <a:srgbClr val="002B6F"/>
              </a:solidFill>
              <a:latin typeface="微软雅黑" panose="020B0503020204020204" charset="-122"/>
              <a:ea typeface="微软雅黑" panose="020B0503020204020204" charset="-122"/>
            </a:endParaRPr>
          </a:p>
        </p:txBody>
      </p:sp>
      <p:grpSp>
        <p:nvGrpSpPr>
          <p:cNvPr id="5" name="组合 4">
            <a:extLst>
              <a:ext uri="{FF2B5EF4-FFF2-40B4-BE49-F238E27FC236}">
                <a16:creationId xmlns:a16="http://schemas.microsoft.com/office/drawing/2014/main" id="{F76C2B13-BAFF-CBFA-2467-23E7B545D533}"/>
              </a:ext>
            </a:extLst>
          </p:cNvPr>
          <p:cNvGrpSpPr/>
          <p:nvPr/>
        </p:nvGrpSpPr>
        <p:grpSpPr>
          <a:xfrm>
            <a:off x="1092668" y="5424636"/>
            <a:ext cx="4451486" cy="698717"/>
            <a:chOff x="778192" y="5334739"/>
            <a:chExt cx="4451486" cy="698717"/>
          </a:xfrm>
        </p:grpSpPr>
        <p:sp>
          <p:nvSpPr>
            <p:cNvPr id="9" name="文本框 8">
              <a:extLst>
                <a:ext uri="{FF2B5EF4-FFF2-40B4-BE49-F238E27FC236}">
                  <a16:creationId xmlns:a16="http://schemas.microsoft.com/office/drawing/2014/main" id="{25F93B95-9769-64B9-ADB6-5348E6B95F0B}"/>
                </a:ext>
              </a:extLst>
            </p:cNvPr>
            <p:cNvSpPr txBox="1"/>
            <p:nvPr/>
          </p:nvSpPr>
          <p:spPr>
            <a:xfrm>
              <a:off x="778192" y="5334739"/>
              <a:ext cx="2133600" cy="698717"/>
            </a:xfrm>
            <a:prstGeom prst="rect">
              <a:avLst/>
            </a:prstGeom>
            <a:noFill/>
          </p:spPr>
          <p:txBody>
            <a:bodyPr wrap="square">
              <a:spAutoFit/>
            </a:bodyPr>
            <a:lstStyle/>
            <a:p>
              <a:pPr marL="342900" indent="-342900" algn="just">
                <a:lnSpc>
                  <a:spcPct val="150000"/>
                </a:lnSpc>
                <a:buFont typeface="+mj-ea"/>
                <a:buAutoNum type="circleNumDbPlain"/>
              </a:pPr>
              <a:r>
                <a:rPr lang="en-US" altLang="zh-CN" sz="1400" dirty="0">
                  <a:latin typeface="Arial" panose="020B0604020202020204" pitchFamily="34" charset="0"/>
                  <a:ea typeface="Arial" panose="020B0604020202020204" pitchFamily="34" charset="0"/>
                </a:rPr>
                <a:t>P902 Tablet</a:t>
              </a:r>
              <a:endParaRPr lang="en-US" altLang="zh-CN" sz="1400" dirty="0">
                <a:effectLst/>
                <a:latin typeface="Arial" panose="020B0604020202020204" pitchFamily="34" charset="0"/>
                <a:ea typeface="Arial" panose="020B0604020202020204" pitchFamily="34" charset="0"/>
              </a:endParaRPr>
            </a:p>
            <a:p>
              <a:pPr marL="342900" indent="-342900" algn="just">
                <a:lnSpc>
                  <a:spcPct val="150000"/>
                </a:lnSpc>
                <a:buFont typeface="+mj-ea"/>
                <a:buAutoNum type="circleNumDbPlain"/>
              </a:pPr>
              <a:r>
                <a:rPr lang="en-US" altLang="zh-CN" sz="1400" dirty="0">
                  <a:latin typeface="Arial" panose="020B0604020202020204" pitchFamily="34" charset="0"/>
                  <a:ea typeface="Arial" panose="020B0604020202020204" pitchFamily="34" charset="0"/>
                </a:rPr>
                <a:t>V207 VCI Box</a:t>
              </a:r>
              <a:endParaRPr lang="en-US" altLang="zh-CN" sz="1400" dirty="0">
                <a:effectLst/>
                <a:latin typeface="Arial" panose="020B0604020202020204" pitchFamily="34" charset="0"/>
                <a:ea typeface="Arial" panose="020B0604020202020204" pitchFamily="34" charset="0"/>
              </a:endParaRPr>
            </a:p>
          </p:txBody>
        </p:sp>
        <p:sp>
          <p:nvSpPr>
            <p:cNvPr id="13" name="文本框 12">
              <a:extLst>
                <a:ext uri="{FF2B5EF4-FFF2-40B4-BE49-F238E27FC236}">
                  <a16:creationId xmlns:a16="http://schemas.microsoft.com/office/drawing/2014/main" id="{CBE025D8-F1ED-340E-7448-4558F87B7852}"/>
                </a:ext>
              </a:extLst>
            </p:cNvPr>
            <p:cNvSpPr txBox="1"/>
            <p:nvPr/>
          </p:nvSpPr>
          <p:spPr>
            <a:xfrm>
              <a:off x="3056164" y="5334739"/>
              <a:ext cx="2173514" cy="698717"/>
            </a:xfrm>
            <a:prstGeom prst="rect">
              <a:avLst/>
            </a:prstGeom>
            <a:noFill/>
          </p:spPr>
          <p:txBody>
            <a:bodyPr wrap="square">
              <a:spAutoFit/>
            </a:bodyPr>
            <a:lstStyle/>
            <a:p>
              <a:pPr marL="342900" indent="-342900" algn="just">
                <a:lnSpc>
                  <a:spcPct val="150000"/>
                </a:lnSpc>
                <a:buFont typeface="+mj-ea"/>
                <a:buAutoNum type="circleNumDbPlain" startAt="3"/>
              </a:pPr>
              <a:r>
                <a:rPr lang="en-US" altLang="zh-CN" sz="1400" dirty="0">
                  <a:effectLst/>
                  <a:latin typeface="Arial" panose="020B0604020202020204" pitchFamily="34" charset="0"/>
                  <a:ea typeface="Arial" panose="020B0604020202020204" pitchFamily="34" charset="0"/>
                </a:rPr>
                <a:t>DB15 Main cable</a:t>
              </a:r>
            </a:p>
            <a:p>
              <a:pPr marL="342900" lvl="0" indent="-342900" algn="just">
                <a:lnSpc>
                  <a:spcPct val="150000"/>
                </a:lnSpc>
                <a:buFont typeface="+mj-ea"/>
                <a:buAutoNum type="circleNumDbPlain" startAt="3"/>
              </a:pPr>
              <a:r>
                <a:rPr lang="en-US" altLang="zh-CN" sz="1400" dirty="0">
                  <a:latin typeface="Arial" panose="020B0604020202020204" pitchFamily="34" charset="0"/>
                  <a:ea typeface="Arial" panose="020B0604020202020204" pitchFamily="34" charset="0"/>
                </a:rPr>
                <a:t>Cigar </a:t>
              </a:r>
              <a:r>
                <a:rPr lang="en-US" altLang="zh-CN" sz="1400" dirty="0" err="1">
                  <a:latin typeface="Arial" panose="020B0604020202020204" pitchFamily="34" charset="0"/>
                  <a:ea typeface="Arial" panose="020B0604020202020204" pitchFamily="34" charset="0"/>
                </a:rPr>
                <a:t>Ligter</a:t>
              </a:r>
              <a:endParaRPr lang="en-US" altLang="zh-CN" sz="1400" dirty="0">
                <a:effectLst/>
                <a:latin typeface="Arial" panose="020B0604020202020204" pitchFamily="34" charset="0"/>
                <a:ea typeface="Arial" panose="020B0604020202020204" pitchFamily="34" charset="0"/>
              </a:endParaRPr>
            </a:p>
          </p:txBody>
        </p:sp>
      </p:grpSp>
      <p:sp>
        <p:nvSpPr>
          <p:cNvPr id="14" name="矩形: 圆角 13">
            <a:extLst>
              <a:ext uri="{FF2B5EF4-FFF2-40B4-BE49-F238E27FC236}">
                <a16:creationId xmlns:a16="http://schemas.microsoft.com/office/drawing/2014/main" id="{F2742758-89B1-F1B3-6E47-3CFEC291DC52}"/>
              </a:ext>
            </a:extLst>
          </p:cNvPr>
          <p:cNvSpPr/>
          <p:nvPr/>
        </p:nvSpPr>
        <p:spPr>
          <a:xfrm>
            <a:off x="7277354" y="1816178"/>
            <a:ext cx="547267" cy="547267"/>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ea typeface="微软雅黑" panose="020B0503020204020204" charset="-122"/>
                <a:cs typeface="Arial" panose="020B0604020202020204" pitchFamily="34" charset="0"/>
              </a:rPr>
              <a:t>01</a:t>
            </a:r>
          </a:p>
        </p:txBody>
      </p:sp>
      <p:sp>
        <p:nvSpPr>
          <p:cNvPr id="15" name="PA-矩形 4">
            <a:extLst>
              <a:ext uri="{FF2B5EF4-FFF2-40B4-BE49-F238E27FC236}">
                <a16:creationId xmlns:a16="http://schemas.microsoft.com/office/drawing/2014/main" id="{F6793F42-8A7F-603A-DB94-501B9359DC85}"/>
              </a:ext>
            </a:extLst>
          </p:cNvPr>
          <p:cNvSpPr>
            <a:spLocks noChangeArrowheads="1"/>
          </p:cNvSpPr>
          <p:nvPr>
            <p:custDataLst>
              <p:tags r:id="rId1"/>
            </p:custDataLst>
          </p:nvPr>
        </p:nvSpPr>
        <p:spPr bwMode="auto">
          <a:xfrm>
            <a:off x="8064715" y="1745680"/>
            <a:ext cx="3459627" cy="254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hangingPunct="1">
              <a:lnSpc>
                <a:spcPct val="150000"/>
              </a:lnSpc>
            </a:pPr>
            <a:r>
              <a:rPr lang="en-US" altLang="zh-CN" sz="1400"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The main purpose of the self-test is to determine if there is a hardware failure within the device. </a:t>
            </a:r>
          </a:p>
          <a:p>
            <a:pPr eaLnBrk="1" hangingPunct="1">
              <a:lnSpc>
                <a:spcPct val="150000"/>
              </a:lnSpc>
            </a:pPr>
            <a:endParaRPr lang="en-US" altLang="zh-CN" sz="1400"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endParaRPr>
          </a:p>
          <a:p>
            <a:pPr eaLnBrk="1" hangingPunct="1">
              <a:lnSpc>
                <a:spcPct val="150000"/>
              </a:lnSpc>
            </a:pPr>
            <a:r>
              <a:rPr lang="en-US" altLang="zh-CN" sz="1400" dirty="0">
                <a:solidFill>
                  <a:schemeClr val="tx1">
                    <a:lumMod val="75000"/>
                    <a:lumOff val="25000"/>
                  </a:schemeClr>
                </a:solidFill>
                <a:latin typeface="微软雅黑" panose="020B0503020204020204" charset="-122"/>
                <a:ea typeface="微软雅黑" panose="020B0503020204020204" charset="-122"/>
                <a:cs typeface="OPPOSans M" panose="00020600040101010101" pitchFamily="18" charset="-122"/>
                <a:sym typeface="+mn-lt"/>
              </a:rPr>
              <a:t>When performing this function, please do not connect the VCI box or tablet directly to the vehicle, as this may cause irreversible damage!</a:t>
            </a:r>
          </a:p>
        </p:txBody>
      </p:sp>
    </p:spTree>
    <p:extLst>
      <p:ext uri="{BB962C8B-B14F-4D97-AF65-F5344CB8AC3E}">
        <p14:creationId xmlns:p14="http://schemas.microsoft.com/office/powerpoint/2010/main" val="736279185"/>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a:off x="522605" y="1045210"/>
            <a:ext cx="1116139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359448" y="1922380"/>
            <a:ext cx="3473104" cy="3475120"/>
            <a:chOff x="4724400" y="2206625"/>
            <a:chExt cx="2736850" cy="2738438"/>
          </a:xfrm>
        </p:grpSpPr>
        <p:grpSp>
          <p:nvGrpSpPr>
            <p:cNvPr id="21" name="Group 28"/>
            <p:cNvGrpSpPr/>
            <p:nvPr/>
          </p:nvGrpSpPr>
          <p:grpSpPr bwMode="auto">
            <a:xfrm>
              <a:off x="4724400" y="2206625"/>
              <a:ext cx="1603375" cy="1603375"/>
              <a:chOff x="4724258" y="2057259"/>
              <a:chExt cx="1603375" cy="1603375"/>
            </a:xfrm>
          </p:grpSpPr>
          <p:sp>
            <p:nvSpPr>
              <p:cNvPr id="31" name="Freeform 8"/>
              <p:cNvSpPr/>
              <p:nvPr/>
            </p:nvSpPr>
            <p:spPr bwMode="auto">
              <a:xfrm rot="2700000">
                <a:off x="4724258" y="2057259"/>
                <a:ext cx="1603375" cy="1603375"/>
              </a:xfrm>
              <a:custGeom>
                <a:avLst/>
                <a:gdLst>
                  <a:gd name="T0" fmla="*/ 1603375 w 426"/>
                  <a:gd name="T1" fmla="*/ 801688 h 426"/>
                  <a:gd name="T2" fmla="*/ 801688 w 426"/>
                  <a:gd name="T3" fmla="*/ 0 h 426"/>
                  <a:gd name="T4" fmla="*/ 0 w 426"/>
                  <a:gd name="T5" fmla="*/ 801688 h 426"/>
                  <a:gd name="T6" fmla="*/ 801688 w 426"/>
                  <a:gd name="T7" fmla="*/ 1603375 h 426"/>
                  <a:gd name="T8" fmla="*/ 1603375 w 426"/>
                  <a:gd name="T9" fmla="*/ 801688 h 426"/>
                  <a:gd name="T10" fmla="*/ 0 60000 65536"/>
                  <a:gd name="T11" fmla="*/ 0 60000 65536"/>
                  <a:gd name="T12" fmla="*/ 0 60000 65536"/>
                  <a:gd name="T13" fmla="*/ 0 60000 65536"/>
                  <a:gd name="T14" fmla="*/ 0 60000 65536"/>
                  <a:gd name="T15" fmla="*/ 0 w 426"/>
                  <a:gd name="T16" fmla="*/ 0 h 426"/>
                  <a:gd name="T17" fmla="*/ 426 w 426"/>
                  <a:gd name="T18" fmla="*/ 426 h 426"/>
                </a:gdLst>
                <a:ahLst/>
                <a:cxnLst>
                  <a:cxn ang="T10">
                    <a:pos x="T0" y="T1"/>
                  </a:cxn>
                  <a:cxn ang="T11">
                    <a:pos x="T2" y="T3"/>
                  </a:cxn>
                  <a:cxn ang="T12">
                    <a:pos x="T4" y="T5"/>
                  </a:cxn>
                  <a:cxn ang="T13">
                    <a:pos x="T6" y="T7"/>
                  </a:cxn>
                  <a:cxn ang="T14">
                    <a:pos x="T8" y="T9"/>
                  </a:cxn>
                </a:cxnLst>
                <a:rect l="T15" t="T16" r="T17" b="T18"/>
                <a:pathLst>
                  <a:path w="426" h="426">
                    <a:moveTo>
                      <a:pt x="426" y="213"/>
                    </a:moveTo>
                    <a:cubicBezTo>
                      <a:pt x="308" y="213"/>
                      <a:pt x="213" y="117"/>
                      <a:pt x="213" y="0"/>
                    </a:cubicBezTo>
                    <a:cubicBezTo>
                      <a:pt x="96" y="0"/>
                      <a:pt x="0" y="95"/>
                      <a:pt x="0" y="213"/>
                    </a:cubicBezTo>
                    <a:cubicBezTo>
                      <a:pt x="0" y="330"/>
                      <a:pt x="96" y="426"/>
                      <a:pt x="213" y="426"/>
                    </a:cubicBezTo>
                    <a:cubicBezTo>
                      <a:pt x="213" y="308"/>
                      <a:pt x="308" y="213"/>
                      <a:pt x="426" y="213"/>
                    </a:cubicBezTo>
                    <a:close/>
                  </a:path>
                </a:pathLst>
              </a:cu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dirty="0">
                  <a:solidFill>
                    <a:schemeClr val="bg1"/>
                  </a:solidFill>
                  <a:latin typeface="微软雅黑" panose="020B0503020204020204" charset="-122"/>
                  <a:ea typeface="微软雅黑" panose="020B0503020204020204" charset="-122"/>
                </a:endParaRPr>
              </a:p>
            </p:txBody>
          </p:sp>
          <p:sp>
            <p:nvSpPr>
              <p:cNvPr id="32" name="TextBox 19"/>
              <p:cNvSpPr txBox="1">
                <a:spLocks noChangeArrowheads="1"/>
              </p:cNvSpPr>
              <p:nvPr/>
            </p:nvSpPr>
            <p:spPr bwMode="auto">
              <a:xfrm>
                <a:off x="5048389" y="2472858"/>
                <a:ext cx="633901" cy="424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3600" dirty="0">
                    <a:solidFill>
                      <a:schemeClr val="bg1"/>
                    </a:solidFill>
                    <a:latin typeface="Arial" panose="020B0604020202020204" pitchFamily="34" charset="0"/>
                    <a:ea typeface="微软雅黑" panose="020B0503020204020204" charset="-122"/>
                    <a:cs typeface="Arial" panose="020B0604020202020204" pitchFamily="34" charset="0"/>
                  </a:rPr>
                  <a:t>01</a:t>
                </a:r>
              </a:p>
            </p:txBody>
          </p:sp>
        </p:grpSp>
        <p:grpSp>
          <p:nvGrpSpPr>
            <p:cNvPr id="22" name="Group 27"/>
            <p:cNvGrpSpPr/>
            <p:nvPr/>
          </p:nvGrpSpPr>
          <p:grpSpPr bwMode="auto">
            <a:xfrm>
              <a:off x="5857875" y="2206625"/>
              <a:ext cx="1603375" cy="1603375"/>
              <a:chOff x="5858017" y="2057259"/>
              <a:chExt cx="1603375" cy="1603375"/>
            </a:xfrm>
          </p:grpSpPr>
          <p:sp>
            <p:nvSpPr>
              <p:cNvPr id="29" name="Freeform 5"/>
              <p:cNvSpPr/>
              <p:nvPr/>
            </p:nvSpPr>
            <p:spPr bwMode="auto">
              <a:xfrm rot="2700000">
                <a:off x="5858017" y="2057259"/>
                <a:ext cx="1603375" cy="1603375"/>
              </a:xfrm>
              <a:custGeom>
                <a:avLst/>
                <a:gdLst>
                  <a:gd name="T0" fmla="*/ 801688 w 426"/>
                  <a:gd name="T1" fmla="*/ 1603375 h 426"/>
                  <a:gd name="T2" fmla="*/ 801688 w 426"/>
                  <a:gd name="T3" fmla="*/ 1603375 h 426"/>
                  <a:gd name="T4" fmla="*/ 801688 w 426"/>
                  <a:gd name="T5" fmla="*/ 1603375 h 426"/>
                  <a:gd name="T6" fmla="*/ 1603375 w 426"/>
                  <a:gd name="T7" fmla="*/ 801688 h 426"/>
                  <a:gd name="T8" fmla="*/ 801688 w 426"/>
                  <a:gd name="T9" fmla="*/ 0 h 426"/>
                  <a:gd name="T10" fmla="*/ 0 w 426"/>
                  <a:gd name="T11" fmla="*/ 801688 h 426"/>
                  <a:gd name="T12" fmla="*/ 801688 w 426"/>
                  <a:gd name="T13" fmla="*/ 1603375 h 426"/>
                  <a:gd name="T14" fmla="*/ 0 60000 65536"/>
                  <a:gd name="T15" fmla="*/ 0 60000 65536"/>
                  <a:gd name="T16" fmla="*/ 0 60000 65536"/>
                  <a:gd name="T17" fmla="*/ 0 60000 65536"/>
                  <a:gd name="T18" fmla="*/ 0 60000 65536"/>
                  <a:gd name="T19" fmla="*/ 0 60000 65536"/>
                  <a:gd name="T20" fmla="*/ 0 60000 65536"/>
                  <a:gd name="T21" fmla="*/ 0 w 426"/>
                  <a:gd name="T22" fmla="*/ 0 h 426"/>
                  <a:gd name="T23" fmla="*/ 426 w 426"/>
                  <a:gd name="T24" fmla="*/ 426 h 4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6" h="426">
                    <a:moveTo>
                      <a:pt x="213" y="426"/>
                    </a:moveTo>
                    <a:cubicBezTo>
                      <a:pt x="213" y="426"/>
                      <a:pt x="213" y="426"/>
                      <a:pt x="213" y="426"/>
                    </a:cubicBezTo>
                    <a:cubicBezTo>
                      <a:pt x="213" y="426"/>
                      <a:pt x="213" y="426"/>
                      <a:pt x="213" y="426"/>
                    </a:cubicBezTo>
                    <a:cubicBezTo>
                      <a:pt x="213" y="308"/>
                      <a:pt x="308" y="213"/>
                      <a:pt x="426" y="213"/>
                    </a:cubicBezTo>
                    <a:cubicBezTo>
                      <a:pt x="426" y="95"/>
                      <a:pt x="331" y="0"/>
                      <a:pt x="213" y="0"/>
                    </a:cubicBezTo>
                    <a:cubicBezTo>
                      <a:pt x="95" y="0"/>
                      <a:pt x="0" y="95"/>
                      <a:pt x="0" y="213"/>
                    </a:cubicBezTo>
                    <a:cubicBezTo>
                      <a:pt x="118" y="213"/>
                      <a:pt x="213" y="308"/>
                      <a:pt x="213" y="426"/>
                    </a:cubicBezTo>
                    <a:close/>
                  </a:path>
                </a:pathLst>
              </a:cu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dirty="0">
                  <a:solidFill>
                    <a:schemeClr val="bg1"/>
                  </a:solidFill>
                  <a:latin typeface="微软雅黑" panose="020B0503020204020204" charset="-122"/>
                  <a:ea typeface="微软雅黑" panose="020B0503020204020204" charset="-122"/>
                </a:endParaRPr>
              </a:p>
            </p:txBody>
          </p:sp>
          <p:sp>
            <p:nvSpPr>
              <p:cNvPr id="30" name="TextBox 20"/>
              <p:cNvSpPr txBox="1">
                <a:spLocks noChangeArrowheads="1"/>
              </p:cNvSpPr>
              <p:nvPr/>
            </p:nvSpPr>
            <p:spPr bwMode="auto">
              <a:xfrm>
                <a:off x="6499096" y="2472858"/>
                <a:ext cx="633901" cy="424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3600" dirty="0">
                    <a:solidFill>
                      <a:schemeClr val="bg1"/>
                    </a:solidFill>
                    <a:latin typeface="Arial" panose="020B0604020202020204" pitchFamily="34" charset="0"/>
                    <a:ea typeface="微软雅黑" panose="020B0503020204020204" charset="-122"/>
                    <a:cs typeface="Arial" panose="020B0604020202020204" pitchFamily="34" charset="0"/>
                  </a:rPr>
                  <a:t>02</a:t>
                </a:r>
              </a:p>
            </p:txBody>
          </p:sp>
        </p:grpSp>
        <p:grpSp>
          <p:nvGrpSpPr>
            <p:cNvPr id="23" name="Group 29"/>
            <p:cNvGrpSpPr/>
            <p:nvPr/>
          </p:nvGrpSpPr>
          <p:grpSpPr bwMode="auto">
            <a:xfrm>
              <a:off x="4724400" y="3341688"/>
              <a:ext cx="1603375" cy="1603375"/>
              <a:chOff x="4724259" y="3191017"/>
              <a:chExt cx="1603375" cy="1603375"/>
            </a:xfrm>
          </p:grpSpPr>
          <p:sp>
            <p:nvSpPr>
              <p:cNvPr id="27" name="Freeform 6"/>
              <p:cNvSpPr/>
              <p:nvPr/>
            </p:nvSpPr>
            <p:spPr bwMode="auto">
              <a:xfrm rot="2700000">
                <a:off x="4724259" y="3191017"/>
                <a:ext cx="1603375" cy="1603375"/>
              </a:xfrm>
              <a:custGeom>
                <a:avLst/>
                <a:gdLst>
                  <a:gd name="T0" fmla="*/ 213 w 426"/>
                  <a:gd name="T1" fmla="*/ 0 h 426"/>
                  <a:gd name="T2" fmla="*/ 0 w 426"/>
                  <a:gd name="T3" fmla="*/ 213 h 426"/>
                  <a:gd name="T4" fmla="*/ 0 w 426"/>
                  <a:gd name="T5" fmla="*/ 213 h 426"/>
                  <a:gd name="T6" fmla="*/ 0 w 426"/>
                  <a:gd name="T7" fmla="*/ 213 h 426"/>
                  <a:gd name="T8" fmla="*/ 213 w 426"/>
                  <a:gd name="T9" fmla="*/ 426 h 426"/>
                  <a:gd name="T10" fmla="*/ 426 w 426"/>
                  <a:gd name="T11" fmla="*/ 213 h 426"/>
                  <a:gd name="T12" fmla="*/ 213 w 426"/>
                  <a:gd name="T13" fmla="*/ 0 h 426"/>
                </a:gdLst>
                <a:ahLst/>
                <a:cxnLst>
                  <a:cxn ang="0">
                    <a:pos x="T0" y="T1"/>
                  </a:cxn>
                  <a:cxn ang="0">
                    <a:pos x="T2" y="T3"/>
                  </a:cxn>
                  <a:cxn ang="0">
                    <a:pos x="T4" y="T5"/>
                  </a:cxn>
                  <a:cxn ang="0">
                    <a:pos x="T6" y="T7"/>
                  </a:cxn>
                  <a:cxn ang="0">
                    <a:pos x="T8" y="T9"/>
                  </a:cxn>
                  <a:cxn ang="0">
                    <a:pos x="T10" y="T11"/>
                  </a:cxn>
                  <a:cxn ang="0">
                    <a:pos x="T12" y="T13"/>
                  </a:cxn>
                </a:cxnLst>
                <a:rect l="0" t="0" r="r" b="b"/>
                <a:pathLst>
                  <a:path w="426" h="426">
                    <a:moveTo>
                      <a:pt x="213" y="0"/>
                    </a:moveTo>
                    <a:cubicBezTo>
                      <a:pt x="213" y="117"/>
                      <a:pt x="118" y="213"/>
                      <a:pt x="0" y="213"/>
                    </a:cubicBezTo>
                    <a:cubicBezTo>
                      <a:pt x="0" y="213"/>
                      <a:pt x="0" y="213"/>
                      <a:pt x="0" y="213"/>
                    </a:cubicBezTo>
                    <a:cubicBezTo>
                      <a:pt x="0" y="213"/>
                      <a:pt x="0" y="213"/>
                      <a:pt x="0" y="213"/>
                    </a:cubicBezTo>
                    <a:cubicBezTo>
                      <a:pt x="0" y="330"/>
                      <a:pt x="95" y="426"/>
                      <a:pt x="213" y="426"/>
                    </a:cubicBezTo>
                    <a:cubicBezTo>
                      <a:pt x="331" y="426"/>
                      <a:pt x="426" y="330"/>
                      <a:pt x="426" y="213"/>
                    </a:cubicBezTo>
                    <a:cubicBezTo>
                      <a:pt x="308" y="213"/>
                      <a:pt x="213" y="117"/>
                      <a:pt x="213" y="0"/>
                    </a:cubicBezTo>
                    <a:close/>
                  </a:path>
                </a:pathLst>
              </a:cu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微软雅黑" panose="020B0503020204020204" charset="-122"/>
                  <a:ea typeface="微软雅黑" panose="020B0503020204020204" charset="-122"/>
                </a:endParaRPr>
              </a:p>
            </p:txBody>
          </p:sp>
          <p:sp>
            <p:nvSpPr>
              <p:cNvPr id="28" name="TextBox 24"/>
              <p:cNvSpPr txBox="1">
                <a:spLocks noChangeArrowheads="1"/>
              </p:cNvSpPr>
              <p:nvPr/>
            </p:nvSpPr>
            <p:spPr bwMode="auto">
              <a:xfrm>
                <a:off x="5048389" y="3934511"/>
                <a:ext cx="633901" cy="424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3600" dirty="0">
                    <a:solidFill>
                      <a:schemeClr val="bg1"/>
                    </a:solidFill>
                    <a:latin typeface="Arial" panose="020B0604020202020204" pitchFamily="34" charset="0"/>
                    <a:ea typeface="微软雅黑" panose="020B0503020204020204" charset="-122"/>
                    <a:cs typeface="Arial" panose="020B0604020202020204" pitchFamily="34" charset="0"/>
                  </a:rPr>
                  <a:t>03</a:t>
                </a:r>
              </a:p>
            </p:txBody>
          </p:sp>
        </p:grpSp>
        <p:grpSp>
          <p:nvGrpSpPr>
            <p:cNvPr id="24" name="Group 26"/>
            <p:cNvGrpSpPr/>
            <p:nvPr/>
          </p:nvGrpSpPr>
          <p:grpSpPr bwMode="auto">
            <a:xfrm>
              <a:off x="5857875" y="3341688"/>
              <a:ext cx="1603375" cy="1603375"/>
              <a:chOff x="5858016" y="3191017"/>
              <a:chExt cx="1603375" cy="1603375"/>
            </a:xfrm>
          </p:grpSpPr>
          <p:sp>
            <p:nvSpPr>
              <p:cNvPr id="25" name="Freeform 7"/>
              <p:cNvSpPr/>
              <p:nvPr/>
            </p:nvSpPr>
            <p:spPr bwMode="auto">
              <a:xfrm rot="2700000">
                <a:off x="5858016" y="3191017"/>
                <a:ext cx="1603375" cy="1603375"/>
              </a:xfrm>
              <a:custGeom>
                <a:avLst/>
                <a:gdLst>
                  <a:gd name="T0" fmla="*/ 213 w 426"/>
                  <a:gd name="T1" fmla="*/ 0 h 426"/>
                  <a:gd name="T2" fmla="*/ 0 w 426"/>
                  <a:gd name="T3" fmla="*/ 213 h 426"/>
                  <a:gd name="T4" fmla="*/ 213 w 426"/>
                  <a:gd name="T5" fmla="*/ 426 h 426"/>
                  <a:gd name="T6" fmla="*/ 426 w 426"/>
                  <a:gd name="T7" fmla="*/ 213 h 426"/>
                  <a:gd name="T8" fmla="*/ 213 w 426"/>
                  <a:gd name="T9" fmla="*/ 0 h 426"/>
                </a:gdLst>
                <a:ahLst/>
                <a:cxnLst>
                  <a:cxn ang="0">
                    <a:pos x="T0" y="T1"/>
                  </a:cxn>
                  <a:cxn ang="0">
                    <a:pos x="T2" y="T3"/>
                  </a:cxn>
                  <a:cxn ang="0">
                    <a:pos x="T4" y="T5"/>
                  </a:cxn>
                  <a:cxn ang="0">
                    <a:pos x="T6" y="T7"/>
                  </a:cxn>
                  <a:cxn ang="0">
                    <a:pos x="T8" y="T9"/>
                  </a:cxn>
                </a:cxnLst>
                <a:rect l="0" t="0" r="r" b="b"/>
                <a:pathLst>
                  <a:path w="426" h="426">
                    <a:moveTo>
                      <a:pt x="213" y="0"/>
                    </a:moveTo>
                    <a:cubicBezTo>
                      <a:pt x="213" y="117"/>
                      <a:pt x="118" y="213"/>
                      <a:pt x="0" y="213"/>
                    </a:cubicBezTo>
                    <a:cubicBezTo>
                      <a:pt x="118" y="213"/>
                      <a:pt x="213" y="308"/>
                      <a:pt x="213" y="426"/>
                    </a:cubicBezTo>
                    <a:cubicBezTo>
                      <a:pt x="331" y="426"/>
                      <a:pt x="426" y="330"/>
                      <a:pt x="426" y="213"/>
                    </a:cubicBezTo>
                    <a:cubicBezTo>
                      <a:pt x="426" y="95"/>
                      <a:pt x="331" y="0"/>
                      <a:pt x="213" y="0"/>
                    </a:cubicBezTo>
                    <a:close/>
                  </a:path>
                </a:pathLst>
              </a:cu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微软雅黑" panose="020B0503020204020204" charset="-122"/>
                  <a:ea typeface="微软雅黑" panose="020B0503020204020204" charset="-122"/>
                </a:endParaRPr>
              </a:p>
            </p:txBody>
          </p:sp>
          <p:sp>
            <p:nvSpPr>
              <p:cNvPr id="26" name="TextBox 25"/>
              <p:cNvSpPr txBox="1">
                <a:spLocks noChangeArrowheads="1"/>
              </p:cNvSpPr>
              <p:nvPr/>
            </p:nvSpPr>
            <p:spPr bwMode="auto">
              <a:xfrm>
                <a:off x="6499096" y="3934511"/>
                <a:ext cx="633901" cy="424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3600" dirty="0">
                    <a:solidFill>
                      <a:schemeClr val="bg1"/>
                    </a:solidFill>
                    <a:latin typeface="Arial" panose="020B0604020202020204" pitchFamily="34" charset="0"/>
                    <a:ea typeface="微软雅黑" panose="020B0503020204020204" charset="-122"/>
                    <a:cs typeface="Arial" panose="020B0604020202020204" pitchFamily="34" charset="0"/>
                  </a:rPr>
                  <a:t>04</a:t>
                </a:r>
              </a:p>
            </p:txBody>
          </p:sp>
        </p:grpSp>
      </p:grpSp>
      <p:grpSp>
        <p:nvGrpSpPr>
          <p:cNvPr id="2" name="组合 1"/>
          <p:cNvGrpSpPr/>
          <p:nvPr/>
        </p:nvGrpSpPr>
        <p:grpSpPr>
          <a:xfrm>
            <a:off x="11655692" y="3407080"/>
            <a:ext cx="183515" cy="3011932"/>
            <a:chOff x="11618114" y="3407080"/>
            <a:chExt cx="183515" cy="3011932"/>
          </a:xfrm>
        </p:grpSpPr>
        <p:sp>
          <p:nvSpPr>
            <p:cNvPr id="4" name="文本框 3"/>
            <p:cNvSpPr txBox="1"/>
            <p:nvPr/>
          </p:nvSpPr>
          <p:spPr>
            <a:xfrm rot="5400000">
              <a:off x="10778063" y="5395446"/>
              <a:ext cx="1863616" cy="183515"/>
            </a:xfrm>
            <a:prstGeom prst="rect">
              <a:avLst/>
            </a:prstGeom>
            <a:noFill/>
          </p:spPr>
          <p:txBody>
            <a:bodyPr wrap="square" rtlCol="0">
              <a:spAutoFit/>
            </a:bodyPr>
            <a:lstStyle/>
            <a:p>
              <a:pPr algn="dist"/>
              <a:r>
                <a:rPr lang="en-US" altLang="zh-CN" sz="600" dirty="0">
                  <a:solidFill>
                    <a:schemeClr val="bg1">
                      <a:lumMod val="75000"/>
                    </a:schemeClr>
                  </a:solidFill>
                  <a:latin typeface="微软雅黑" panose="020B0503020204020204" charset="-122"/>
                  <a:ea typeface="微软雅黑" panose="020B0503020204020204" charset="-122"/>
                </a:rPr>
                <a:t>Basic executive training</a:t>
              </a:r>
            </a:p>
          </p:txBody>
        </p:sp>
        <p:cxnSp>
          <p:nvCxnSpPr>
            <p:cNvPr id="12" name="直接连接符 11"/>
            <p:cNvCxnSpPr/>
            <p:nvPr/>
          </p:nvCxnSpPr>
          <p:spPr>
            <a:xfrm>
              <a:off x="11709871" y="3407080"/>
              <a:ext cx="0" cy="876822"/>
            </a:xfrm>
            <a:prstGeom prst="line">
              <a:avLst/>
            </a:prstGeom>
            <a:ln>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7" name="矩形: 圆角 71"/>
          <p:cNvSpPr/>
          <p:nvPr/>
        </p:nvSpPr>
        <p:spPr>
          <a:xfrm flipH="1">
            <a:off x="393065" y="424443"/>
            <a:ext cx="770255" cy="524510"/>
          </a:xfrm>
          <a:prstGeom prst="roundRect">
            <a:avLst/>
          </a:prstGeom>
          <a:gradFill flip="none" rotWithShape="1">
            <a:gsLst>
              <a:gs pos="0">
                <a:srgbClr val="4C8ADF"/>
              </a:gs>
              <a:gs pos="70000">
                <a:srgbClr val="028B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PART-01</a:t>
            </a:r>
            <a:endParaRPr lang="zh-CN" altLang="en-US" sz="1000" dirty="0">
              <a:latin typeface="Arial" panose="020B0604020202020204" pitchFamily="34" charset="0"/>
              <a:cs typeface="Arial" panose="020B0604020202020204" pitchFamily="34" charset="0"/>
            </a:endParaRPr>
          </a:p>
        </p:txBody>
      </p:sp>
      <p:sp>
        <p:nvSpPr>
          <p:cNvPr id="10" name="文本框 9"/>
          <p:cNvSpPr txBox="1"/>
          <p:nvPr/>
        </p:nvSpPr>
        <p:spPr>
          <a:xfrm>
            <a:off x="1167130" y="425713"/>
            <a:ext cx="2975791" cy="521970"/>
          </a:xfrm>
          <a:prstGeom prst="rect">
            <a:avLst/>
          </a:prstGeom>
          <a:noFill/>
        </p:spPr>
        <p:txBody>
          <a:bodyPr wrap="square" rtlCol="0">
            <a:spAutoFit/>
          </a:bodyPr>
          <a:lstStyle/>
          <a:p>
            <a:r>
              <a:rPr lang="en-US" altLang="zh-CN" sz="2800" dirty="0">
                <a:solidFill>
                  <a:srgbClr val="028BE6"/>
                </a:solidFill>
                <a:latin typeface="微软雅黑" panose="020B0503020204020204" charset="-122"/>
                <a:ea typeface="微软雅黑" panose="020B0503020204020204" charset="-122"/>
              </a:rPr>
              <a:t>Introduction</a:t>
            </a:r>
            <a:endParaRPr lang="zh-CN" altLang="en-US" sz="2800" dirty="0">
              <a:solidFill>
                <a:srgbClr val="028BE6"/>
              </a:solidFill>
              <a:latin typeface="微软雅黑" panose="020B0503020204020204" charset="-122"/>
              <a:ea typeface="微软雅黑" panose="020B0503020204020204" charset="-122"/>
            </a:endParaRPr>
          </a:p>
        </p:txBody>
      </p:sp>
      <p:grpSp>
        <p:nvGrpSpPr>
          <p:cNvPr id="3" name="组合 2">
            <a:extLst>
              <a:ext uri="{FF2B5EF4-FFF2-40B4-BE49-F238E27FC236}">
                <a16:creationId xmlns:a16="http://schemas.microsoft.com/office/drawing/2014/main" id="{7E95DA1F-779D-C146-7E02-B206898BE1EE}"/>
              </a:ext>
            </a:extLst>
          </p:cNvPr>
          <p:cNvGrpSpPr/>
          <p:nvPr/>
        </p:nvGrpSpPr>
        <p:grpSpPr>
          <a:xfrm>
            <a:off x="522606" y="1548125"/>
            <a:ext cx="3706202" cy="1763600"/>
            <a:chOff x="2164381" y="1997759"/>
            <a:chExt cx="7019983" cy="1763600"/>
          </a:xfrm>
        </p:grpSpPr>
        <p:sp>
          <p:nvSpPr>
            <p:cNvPr id="5" name="矩形 4">
              <a:extLst>
                <a:ext uri="{FF2B5EF4-FFF2-40B4-BE49-F238E27FC236}">
                  <a16:creationId xmlns:a16="http://schemas.microsoft.com/office/drawing/2014/main" id="{815A1440-4AFA-E699-EB46-DCEDE6BFB1D3}"/>
                </a:ext>
              </a:extLst>
            </p:cNvPr>
            <p:cNvSpPr/>
            <p:nvPr/>
          </p:nvSpPr>
          <p:spPr>
            <a:xfrm>
              <a:off x="2177079" y="1997759"/>
              <a:ext cx="7007285" cy="407291"/>
            </a:xfrm>
            <a:prstGeom prst="rect">
              <a:avLst/>
            </a:prstGeom>
            <a:noFill/>
          </p:spPr>
          <p:txBody>
            <a:bodyPr wrap="square" lIns="0" tIns="0" rIns="0" bIns="0" rtlCol="0">
              <a:spAutoFit/>
            </a:bodyPr>
            <a:lstStyle/>
            <a:p>
              <a:pPr algn="just" hangingPunct="0">
                <a:lnSpc>
                  <a:spcPct val="150000"/>
                </a:lnSpc>
              </a:pPr>
              <a:r>
                <a:rPr lang="en-US" altLang="zh-CN" sz="2000" dirty="0">
                  <a:solidFill>
                    <a:srgbClr val="028BE6"/>
                  </a:solidFill>
                  <a:latin typeface="微软雅黑" panose="020B0503020204020204" charset="-122"/>
                  <a:ea typeface="微软雅黑" panose="020B0503020204020204" charset="-122"/>
                  <a:cs typeface="+mn-ea"/>
                  <a:sym typeface="+mn-lt"/>
                </a:rPr>
                <a:t>OE-Level Diagnostic for Tesla</a:t>
              </a:r>
            </a:p>
          </p:txBody>
        </p:sp>
        <p:sp>
          <p:nvSpPr>
            <p:cNvPr id="6" name="矩形 5">
              <a:extLst>
                <a:ext uri="{FF2B5EF4-FFF2-40B4-BE49-F238E27FC236}">
                  <a16:creationId xmlns:a16="http://schemas.microsoft.com/office/drawing/2014/main" id="{921C2ED5-AFC3-515F-1024-5CA9D2059B20}"/>
                </a:ext>
              </a:extLst>
            </p:cNvPr>
            <p:cNvSpPr/>
            <p:nvPr/>
          </p:nvSpPr>
          <p:spPr>
            <a:xfrm>
              <a:off x="2164381" y="2500373"/>
              <a:ext cx="6857303" cy="1260986"/>
            </a:xfrm>
            <a:prstGeom prst="rect">
              <a:avLst/>
            </a:prstGeom>
            <a:noFill/>
          </p:spPr>
          <p:txBody>
            <a:bodyPr wrap="square" lIns="0" tIns="0" rIns="0" bIns="0" rtlCol="0">
              <a:spAutoFit/>
            </a:bodyPr>
            <a:lstStyle/>
            <a:p>
              <a:pPr algn="just" fontAlgn="auto" hangingPunct="0">
                <a:lnSpc>
                  <a:spcPts val="2000"/>
                </a:lnSpc>
              </a:pPr>
              <a:r>
                <a:rPr lang="en-US" altLang="zh-CN" sz="1400" dirty="0">
                  <a:solidFill>
                    <a:schemeClr val="tx1">
                      <a:lumMod val="75000"/>
                      <a:lumOff val="25000"/>
                    </a:schemeClr>
                  </a:solidFill>
                  <a:latin typeface="微软雅黑" panose="020B0503020204020204" charset="-122"/>
                  <a:ea typeface="微软雅黑" panose="020B0503020204020204" charset="-122"/>
                  <a:cs typeface="+mn-ea"/>
                  <a:sym typeface="+mn-lt"/>
                </a:rPr>
                <a:t>OEM-level diagnostics for TESLA. Comes with three dedicated test connectors. Support DTC Reading/Clearing, Data streaming, Bi-directional Control and Special Functions.</a:t>
              </a:r>
              <a:endParaRPr lang="zh-CN" altLang="en-US" sz="14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3" name="组合 12">
            <a:extLst>
              <a:ext uri="{FF2B5EF4-FFF2-40B4-BE49-F238E27FC236}">
                <a16:creationId xmlns:a16="http://schemas.microsoft.com/office/drawing/2014/main" id="{DCDF3F1A-EDFA-56DA-2869-245858D873F5}"/>
              </a:ext>
            </a:extLst>
          </p:cNvPr>
          <p:cNvGrpSpPr/>
          <p:nvPr/>
        </p:nvGrpSpPr>
        <p:grpSpPr>
          <a:xfrm>
            <a:off x="7969899" y="1569231"/>
            <a:ext cx="4038578" cy="1763600"/>
            <a:chOff x="2164381" y="1997759"/>
            <a:chExt cx="7931047" cy="1763600"/>
          </a:xfrm>
        </p:grpSpPr>
        <p:sp>
          <p:nvSpPr>
            <p:cNvPr id="15" name="矩形 14">
              <a:extLst>
                <a:ext uri="{FF2B5EF4-FFF2-40B4-BE49-F238E27FC236}">
                  <a16:creationId xmlns:a16="http://schemas.microsoft.com/office/drawing/2014/main" id="{A9785832-23E2-2B16-260B-A5C00FE838D1}"/>
                </a:ext>
              </a:extLst>
            </p:cNvPr>
            <p:cNvSpPr/>
            <p:nvPr/>
          </p:nvSpPr>
          <p:spPr>
            <a:xfrm>
              <a:off x="2177079" y="1997759"/>
              <a:ext cx="7918349" cy="407291"/>
            </a:xfrm>
            <a:prstGeom prst="rect">
              <a:avLst/>
            </a:prstGeom>
            <a:noFill/>
          </p:spPr>
          <p:txBody>
            <a:bodyPr wrap="square" lIns="0" tIns="0" rIns="0" bIns="0" rtlCol="0">
              <a:spAutoFit/>
            </a:bodyPr>
            <a:lstStyle/>
            <a:p>
              <a:pPr algn="just" hangingPunct="0">
                <a:lnSpc>
                  <a:spcPct val="150000"/>
                </a:lnSpc>
              </a:pPr>
              <a:r>
                <a:rPr lang="en-US" altLang="zh-CN" sz="2000" dirty="0">
                  <a:solidFill>
                    <a:srgbClr val="028BE6"/>
                  </a:solidFill>
                  <a:latin typeface="微软雅黑" panose="020B0503020204020204" charset="-122"/>
                  <a:ea typeface="微软雅黑" panose="020B0503020204020204" charset="-122"/>
                  <a:cs typeface="+mn-ea"/>
                  <a:sym typeface="+mn-lt"/>
                </a:rPr>
                <a:t>Battery Pack Detection for EV</a:t>
              </a:r>
            </a:p>
          </p:txBody>
        </p:sp>
        <p:sp>
          <p:nvSpPr>
            <p:cNvPr id="16" name="矩形 15">
              <a:extLst>
                <a:ext uri="{FF2B5EF4-FFF2-40B4-BE49-F238E27FC236}">
                  <a16:creationId xmlns:a16="http://schemas.microsoft.com/office/drawing/2014/main" id="{D47BD818-73BE-8B16-F511-7BCE7AE63A1E}"/>
                </a:ext>
              </a:extLst>
            </p:cNvPr>
            <p:cNvSpPr/>
            <p:nvPr/>
          </p:nvSpPr>
          <p:spPr>
            <a:xfrm>
              <a:off x="2164381" y="2500373"/>
              <a:ext cx="7632020" cy="1260986"/>
            </a:xfrm>
            <a:prstGeom prst="rect">
              <a:avLst/>
            </a:prstGeom>
            <a:noFill/>
          </p:spPr>
          <p:txBody>
            <a:bodyPr wrap="square" lIns="0" tIns="0" rIns="0" bIns="0" rtlCol="0">
              <a:spAutoFit/>
            </a:bodyPr>
            <a:lstStyle/>
            <a:p>
              <a:pPr algn="just" fontAlgn="auto" hangingPunct="0">
                <a:lnSpc>
                  <a:spcPts val="2000"/>
                </a:lnSpc>
              </a:pPr>
              <a:r>
                <a:rPr lang="en-US" altLang="zh-CN" sz="1400" dirty="0">
                  <a:solidFill>
                    <a:schemeClr val="tx1">
                      <a:lumMod val="75000"/>
                      <a:lumOff val="25000"/>
                    </a:schemeClr>
                  </a:solidFill>
                  <a:latin typeface="微软雅黑" panose="020B0503020204020204" charset="-122"/>
                  <a:ea typeface="微软雅黑" panose="020B0503020204020204" charset="-122"/>
                  <a:cs typeface="+mn-ea"/>
                  <a:sym typeface="+mn-lt"/>
                </a:rPr>
                <a:t>Supports monitoring the voltage and temperature for battery cell. Works with over 50 different vehicle brands. Unsupported models can be added by CAN detection function (</a:t>
              </a:r>
              <a:r>
                <a:rPr lang="en-US" altLang="zh-CN" sz="1400" dirty="0">
                  <a:solidFill>
                    <a:schemeClr val="tx1">
                      <a:lumMod val="75000"/>
                      <a:lumOff val="25000"/>
                    </a:schemeClr>
                  </a:solidFill>
                  <a:latin typeface="微软雅黑" panose="020B0503020204020204" charset="-122"/>
                  <a:ea typeface="微软雅黑" panose="020B0503020204020204" charset="-122"/>
                  <a:cs typeface="+mn-ea"/>
                  <a:sym typeface="+mn-lt"/>
                  <a:hlinkClick r:id="rId2"/>
                </a:rPr>
                <a:t>Contact XTOOL TECH</a:t>
              </a:r>
              <a:r>
                <a:rPr lang="en-US" altLang="zh-CN" sz="1400" dirty="0">
                  <a:solidFill>
                    <a:schemeClr val="tx1">
                      <a:lumMod val="75000"/>
                      <a:lumOff val="25000"/>
                    </a:schemeClr>
                  </a:solidFill>
                  <a:latin typeface="微软雅黑" panose="020B0503020204020204" charset="-122"/>
                  <a:ea typeface="微软雅黑" panose="020B0503020204020204" charset="-122"/>
                  <a:cs typeface="+mn-ea"/>
                  <a:sym typeface="+mn-lt"/>
                </a:rPr>
                <a:t>).</a:t>
              </a:r>
              <a:endParaRPr lang="zh-CN" altLang="en-US" sz="14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33" name="组合 32">
            <a:extLst>
              <a:ext uri="{FF2B5EF4-FFF2-40B4-BE49-F238E27FC236}">
                <a16:creationId xmlns:a16="http://schemas.microsoft.com/office/drawing/2014/main" id="{C4B4CAAF-EC84-0AE7-B47A-BBDAA4296733}"/>
              </a:ext>
            </a:extLst>
          </p:cNvPr>
          <p:cNvGrpSpPr/>
          <p:nvPr/>
        </p:nvGrpSpPr>
        <p:grpSpPr>
          <a:xfrm>
            <a:off x="534549" y="3695871"/>
            <a:ext cx="3805715" cy="2533042"/>
            <a:chOff x="2164377" y="1997759"/>
            <a:chExt cx="8349288" cy="2533042"/>
          </a:xfrm>
        </p:grpSpPr>
        <p:sp>
          <p:nvSpPr>
            <p:cNvPr id="34" name="矩形 33">
              <a:extLst>
                <a:ext uri="{FF2B5EF4-FFF2-40B4-BE49-F238E27FC236}">
                  <a16:creationId xmlns:a16="http://schemas.microsoft.com/office/drawing/2014/main" id="{9B76FDDB-173C-35B4-8007-620D0D4A04EB}"/>
                </a:ext>
              </a:extLst>
            </p:cNvPr>
            <p:cNvSpPr/>
            <p:nvPr/>
          </p:nvSpPr>
          <p:spPr>
            <a:xfrm>
              <a:off x="2177080" y="1997759"/>
              <a:ext cx="8336585" cy="407291"/>
            </a:xfrm>
            <a:prstGeom prst="rect">
              <a:avLst/>
            </a:prstGeom>
            <a:noFill/>
          </p:spPr>
          <p:txBody>
            <a:bodyPr wrap="square" lIns="0" tIns="0" rIns="0" bIns="0" rtlCol="0">
              <a:spAutoFit/>
            </a:bodyPr>
            <a:lstStyle/>
            <a:p>
              <a:pPr algn="just" hangingPunct="0">
                <a:lnSpc>
                  <a:spcPct val="150000"/>
                </a:lnSpc>
              </a:pPr>
              <a:r>
                <a:rPr lang="en-US" altLang="zh-CN" sz="2000" dirty="0">
                  <a:solidFill>
                    <a:srgbClr val="028BE6"/>
                  </a:solidFill>
                  <a:latin typeface="微软雅黑" panose="020B0503020204020204" charset="-122"/>
                  <a:ea typeface="微软雅黑" panose="020B0503020204020204" charset="-122"/>
                  <a:cs typeface="+mn-ea"/>
                  <a:sym typeface="+mn-lt"/>
                </a:rPr>
                <a:t>Component Test (off-vehicle)</a:t>
              </a:r>
              <a:endParaRPr lang="zh-CN" altLang="en-US" sz="2000" dirty="0">
                <a:solidFill>
                  <a:srgbClr val="028BE6"/>
                </a:solidFill>
                <a:latin typeface="微软雅黑" panose="020B0503020204020204" charset="-122"/>
                <a:ea typeface="微软雅黑" panose="020B0503020204020204" charset="-122"/>
                <a:cs typeface="+mn-ea"/>
                <a:sym typeface="+mn-lt"/>
              </a:endParaRPr>
            </a:p>
          </p:txBody>
        </p:sp>
        <p:sp>
          <p:nvSpPr>
            <p:cNvPr id="35" name="矩形 34">
              <a:extLst>
                <a:ext uri="{FF2B5EF4-FFF2-40B4-BE49-F238E27FC236}">
                  <a16:creationId xmlns:a16="http://schemas.microsoft.com/office/drawing/2014/main" id="{F3E97F22-34F3-0498-2E2D-530B5C3E2BED}"/>
                </a:ext>
              </a:extLst>
            </p:cNvPr>
            <p:cNvSpPr/>
            <p:nvPr/>
          </p:nvSpPr>
          <p:spPr>
            <a:xfrm>
              <a:off x="2164377" y="2500373"/>
              <a:ext cx="7946676" cy="2030428"/>
            </a:xfrm>
            <a:prstGeom prst="rect">
              <a:avLst/>
            </a:prstGeom>
            <a:noFill/>
          </p:spPr>
          <p:txBody>
            <a:bodyPr wrap="square" lIns="0" tIns="0" rIns="0" bIns="0" rtlCol="0">
              <a:spAutoFit/>
            </a:bodyPr>
            <a:lstStyle/>
            <a:p>
              <a:pPr fontAlgn="auto" hangingPunct="0">
                <a:lnSpc>
                  <a:spcPts val="2000"/>
                </a:lnSpc>
              </a:pPr>
              <a:r>
                <a:rPr lang="en-US" altLang="zh-CN" sz="1400" dirty="0">
                  <a:solidFill>
                    <a:schemeClr val="tx1">
                      <a:lumMod val="75000"/>
                      <a:lumOff val="25000"/>
                    </a:schemeClr>
                  </a:solidFill>
                  <a:latin typeface="微软雅黑" panose="020B0503020204020204" charset="-122"/>
                  <a:ea typeface="微软雅黑" panose="020B0503020204020204" charset="-122"/>
                  <a:cs typeface="+mn-ea"/>
                  <a:sym typeface="+mn-lt"/>
                </a:rPr>
                <a:t>Supports off-vehicle drive test of component, including compressor, DCDC, OBC and 48V motor. There is no need to put the components back on the vehicle after completing the repair. Use jumper cables to connect the assembly to the VCI for off-vehicle actuation to confirm the repair.</a:t>
              </a:r>
              <a:endParaRPr lang="zh-CN" altLang="en-US" sz="14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7" name="组合 16">
            <a:extLst>
              <a:ext uri="{FF2B5EF4-FFF2-40B4-BE49-F238E27FC236}">
                <a16:creationId xmlns:a16="http://schemas.microsoft.com/office/drawing/2014/main" id="{84EAE29A-D38C-000E-9EA9-65BA4281E344}"/>
              </a:ext>
            </a:extLst>
          </p:cNvPr>
          <p:cNvGrpSpPr/>
          <p:nvPr/>
        </p:nvGrpSpPr>
        <p:grpSpPr>
          <a:xfrm>
            <a:off x="7946391" y="3544352"/>
            <a:ext cx="3892816" cy="1763600"/>
            <a:chOff x="2164379" y="1997759"/>
            <a:chExt cx="7598627" cy="1763600"/>
          </a:xfrm>
        </p:grpSpPr>
        <p:sp>
          <p:nvSpPr>
            <p:cNvPr id="18" name="矩形 17">
              <a:extLst>
                <a:ext uri="{FF2B5EF4-FFF2-40B4-BE49-F238E27FC236}">
                  <a16:creationId xmlns:a16="http://schemas.microsoft.com/office/drawing/2014/main" id="{02A11288-2632-F8B6-4705-9AF48889DD53}"/>
                </a:ext>
              </a:extLst>
            </p:cNvPr>
            <p:cNvSpPr/>
            <p:nvPr/>
          </p:nvSpPr>
          <p:spPr>
            <a:xfrm>
              <a:off x="2177079" y="1997759"/>
              <a:ext cx="7585927" cy="407291"/>
            </a:xfrm>
            <a:prstGeom prst="rect">
              <a:avLst/>
            </a:prstGeom>
            <a:noFill/>
          </p:spPr>
          <p:txBody>
            <a:bodyPr wrap="square" lIns="0" tIns="0" rIns="0" bIns="0" rtlCol="0">
              <a:spAutoFit/>
            </a:bodyPr>
            <a:lstStyle/>
            <a:p>
              <a:pPr algn="just" hangingPunct="0">
                <a:lnSpc>
                  <a:spcPct val="150000"/>
                </a:lnSpc>
              </a:pPr>
              <a:r>
                <a:rPr lang="en-US" altLang="zh-CN" sz="2000" dirty="0">
                  <a:solidFill>
                    <a:srgbClr val="028BE6"/>
                  </a:solidFill>
                  <a:latin typeface="微软雅黑" panose="020B0503020204020204" charset="-122"/>
                  <a:ea typeface="微软雅黑" panose="020B0503020204020204" charset="-122"/>
                  <a:cs typeface="+mn-ea"/>
                  <a:sym typeface="+mn-lt"/>
                </a:rPr>
                <a:t>Online Coding &amp; Programming</a:t>
              </a:r>
            </a:p>
          </p:txBody>
        </p:sp>
        <p:sp>
          <p:nvSpPr>
            <p:cNvPr id="19" name="矩形 18">
              <a:extLst>
                <a:ext uri="{FF2B5EF4-FFF2-40B4-BE49-F238E27FC236}">
                  <a16:creationId xmlns:a16="http://schemas.microsoft.com/office/drawing/2014/main" id="{B7A4C400-3F66-1178-12E6-291D0FA22909}"/>
                </a:ext>
              </a:extLst>
            </p:cNvPr>
            <p:cNvSpPr/>
            <p:nvPr/>
          </p:nvSpPr>
          <p:spPr>
            <a:xfrm>
              <a:off x="2164379" y="2500373"/>
              <a:ext cx="7418435" cy="1260986"/>
            </a:xfrm>
            <a:prstGeom prst="rect">
              <a:avLst/>
            </a:prstGeom>
            <a:noFill/>
          </p:spPr>
          <p:txBody>
            <a:bodyPr wrap="square" lIns="0" tIns="0" rIns="0" bIns="0" rtlCol="0">
              <a:spAutoFit/>
            </a:bodyPr>
            <a:lstStyle/>
            <a:p>
              <a:pPr algn="just" fontAlgn="auto" hangingPunct="0">
                <a:lnSpc>
                  <a:spcPts val="2000"/>
                </a:lnSpc>
              </a:pPr>
              <a:r>
                <a:rPr lang="en-US" altLang="zh-CN" sz="1400" dirty="0">
                  <a:solidFill>
                    <a:schemeClr val="tx1">
                      <a:lumMod val="75000"/>
                      <a:lumOff val="25000"/>
                    </a:schemeClr>
                  </a:solidFill>
                  <a:latin typeface="微软雅黑" panose="020B0503020204020204" charset="-122"/>
                  <a:ea typeface="微软雅黑" panose="020B0503020204020204" charset="-122"/>
                  <a:cs typeface="+mn-ea"/>
                  <a:sym typeface="+mn-lt"/>
                </a:rPr>
                <a:t>Provides fault code guidance for VAG and BMW. Supports offline programming for Ford, Lincoln and Mazda; Online coding &amp; programming for VAG BMW and Mercedes-Benz.</a:t>
              </a:r>
              <a:endParaRPr lang="zh-CN" altLang="en-US" sz="14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11"/>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20.xml><?xml version="1.0" encoding="utf-8"?>
<p:tagLst xmlns:a="http://schemas.openxmlformats.org/drawingml/2006/main" xmlns:r="http://schemas.openxmlformats.org/officeDocument/2006/relationships" xmlns:p="http://schemas.openxmlformats.org/presentationml/2006/main">
  <p:tag name="PA" val="v5.2.11"/>
</p:tagLst>
</file>

<file path=ppt/tags/tag21.xml><?xml version="1.0" encoding="utf-8"?>
<p:tagLst xmlns:a="http://schemas.openxmlformats.org/drawingml/2006/main" xmlns:r="http://schemas.openxmlformats.org/officeDocument/2006/relationships" xmlns:p="http://schemas.openxmlformats.org/presentationml/2006/main">
  <p:tag name="PA" val="v5.2.11"/>
</p:tagLst>
</file>

<file path=ppt/tags/tag22.xml><?xml version="1.0" encoding="utf-8"?>
<p:tagLst xmlns:a="http://schemas.openxmlformats.org/drawingml/2006/main" xmlns:r="http://schemas.openxmlformats.org/officeDocument/2006/relationships" xmlns:p="http://schemas.openxmlformats.org/presentationml/2006/main">
  <p:tag name="PA" val="v5.2.11"/>
</p:tagLst>
</file>

<file path=ppt/tags/tag23.xml><?xml version="1.0" encoding="utf-8"?>
<p:tagLst xmlns:a="http://schemas.openxmlformats.org/drawingml/2006/main" xmlns:r="http://schemas.openxmlformats.org/officeDocument/2006/relationships" xmlns:p="http://schemas.openxmlformats.org/presentationml/2006/main">
  <p:tag name="PA" val="v5.2.11"/>
</p:tagLst>
</file>

<file path=ppt/tags/tag24.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TotalTime>
  <Words>2517</Words>
  <Application>Microsoft Office PowerPoint</Application>
  <PresentationFormat>宽屏</PresentationFormat>
  <Paragraphs>1053</Paragraphs>
  <Slides>31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31</vt:i4>
      </vt:variant>
    </vt:vector>
  </HeadingPairs>
  <TitlesOfParts>
    <vt:vector size="40" baseType="lpstr">
      <vt:lpstr>-apple-system</vt:lpstr>
      <vt:lpstr>Arial</vt:lpstr>
      <vt:lpstr>微软雅黑</vt:lpstr>
      <vt:lpstr>等线 Light</vt:lpstr>
      <vt:lpstr>Times New Roman</vt:lpstr>
      <vt:lpstr>等线</vt:lpstr>
      <vt:lpstr>思源黑体 CN Normal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Bing-</dc:creator>
  <cp:lastModifiedBy>真仪 赵</cp:lastModifiedBy>
  <cp:revision>240</cp:revision>
  <dcterms:created xsi:type="dcterms:W3CDTF">2022-02-24T07:05:22Z</dcterms:created>
  <dcterms:modified xsi:type="dcterms:W3CDTF">2024-02-22T02:38:50Z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612A22F780C24684BFBB0DC74787A63B</vt:lpwstr>
  </property>
  <property fmtid="{D5CDD505-2E9C-101B-9397-08002B2CF9AE}" pid="3" name="KSOProductBuildVer">
    <vt:lpwstr>2052-3.8.1.6116</vt:lpwstr>
  </property>
</Properties>
</file>